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437" r:id="rId2"/>
    <p:sldId id="257" r:id="rId3"/>
    <p:sldId id="931" r:id="rId4"/>
    <p:sldId id="276" r:id="rId5"/>
    <p:sldId id="4951" r:id="rId6"/>
    <p:sldId id="4938" r:id="rId7"/>
    <p:sldId id="287" r:id="rId8"/>
    <p:sldId id="4952" r:id="rId9"/>
    <p:sldId id="4953" r:id="rId10"/>
    <p:sldId id="4939" r:id="rId11"/>
    <p:sldId id="4921" r:id="rId12"/>
    <p:sldId id="4928" r:id="rId13"/>
    <p:sldId id="281" r:id="rId14"/>
    <p:sldId id="4948" r:id="rId15"/>
    <p:sldId id="4949" r:id="rId16"/>
    <p:sldId id="4950" r:id="rId17"/>
    <p:sldId id="4954" r:id="rId18"/>
    <p:sldId id="4955" r:id="rId19"/>
    <p:sldId id="4919" r:id="rId20"/>
    <p:sldId id="4943" r:id="rId21"/>
    <p:sldId id="4944" r:id="rId22"/>
    <p:sldId id="4935" r:id="rId23"/>
    <p:sldId id="4957" r:id="rId24"/>
    <p:sldId id="4936" r:id="rId25"/>
    <p:sldId id="4956" r:id="rId26"/>
    <p:sldId id="4940" r:id="rId27"/>
    <p:sldId id="4937" r:id="rId28"/>
    <p:sldId id="271" r:id="rId29"/>
    <p:sldId id="4945" r:id="rId30"/>
    <p:sldId id="494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A55E9B7-63F0-447A-B8C7-DA0833E7A6D9}">
          <p14:sldIdLst>
            <p14:sldId id="437"/>
            <p14:sldId id="257"/>
            <p14:sldId id="931"/>
            <p14:sldId id="276"/>
            <p14:sldId id="4951"/>
            <p14:sldId id="4938"/>
            <p14:sldId id="287"/>
            <p14:sldId id="4952"/>
            <p14:sldId id="4953"/>
            <p14:sldId id="4939"/>
            <p14:sldId id="4921"/>
            <p14:sldId id="4928"/>
            <p14:sldId id="281"/>
            <p14:sldId id="4948"/>
            <p14:sldId id="4949"/>
            <p14:sldId id="4950"/>
            <p14:sldId id="4954"/>
            <p14:sldId id="4955"/>
            <p14:sldId id="4919"/>
            <p14:sldId id="4943"/>
            <p14:sldId id="4944"/>
            <p14:sldId id="4935"/>
            <p14:sldId id="4957"/>
            <p14:sldId id="4936"/>
            <p14:sldId id="4956"/>
            <p14:sldId id="4940"/>
            <p14:sldId id="4937"/>
            <p14:sldId id="271"/>
            <p14:sldId id="4945"/>
            <p14:sldId id="4941"/>
          </p14:sldIdLst>
        </p14:section>
        <p14:section name="第四章" id="{19F10B98-6A49-4AB9-B878-708B099EA77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101"/>
    <a:srgbClr val="EF8A45"/>
    <a:srgbClr val="942D02"/>
    <a:srgbClr val="EFD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9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84"/>
      </p:cViewPr>
      <p:guideLst>
        <p:guide orient="horz" pos="2164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55C15-4D84-4BB7-9B1B-342DDD6AAE65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E31ED-E0F7-4F1B-B7D6-44B8F39D22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E31ED-E0F7-4F1B-B7D6-44B8F39D228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B411D-5B86-4CDE-9747-F113D63A429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30858-1D88-4D84-8C87-DF45CE7A41C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E31ED-E0F7-4F1B-B7D6-44B8F39D228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226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E31ED-E0F7-4F1B-B7D6-44B8F39D228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73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E31ED-E0F7-4F1B-B7D6-44B8F39D228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40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E31ED-E0F7-4F1B-B7D6-44B8F39D228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94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331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10D86-A7C0-43EF-8614-4F2B28C5254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30858-1D88-4D84-8C87-DF45CE7A41C6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10D86-A7C0-43EF-8614-4F2B28C5254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B411D-5B86-4CDE-9747-F113D63A429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10D86-A7C0-43EF-8614-4F2B28C52549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923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30858-1D88-4D84-8C87-DF45CE7A41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B411D-5B86-4CDE-9747-F113D63A42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E31ED-E0F7-4F1B-B7D6-44B8F39D228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30858-1D88-4D84-8C87-DF45CE7A41C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E31ED-E0F7-4F1B-B7D6-44B8F39D228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B411D-5B86-4CDE-9747-F113D63A429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0D922-A6DE-4CE0-AF85-18D47200046B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A96F0-7C1D-4BA2-B0CD-70AA0519F01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ughshine/nku-calendar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Hughshine/nku-calendar/wiki/%E5%AE%9E%E7%8E%B0%E6%96%87%E6%A1%A3#3-%E5%89%8D%E5%8F%B0%E7%94%A8%E6%88%B7%E8%87%AA%E5%AE%9A%E4%B9%89%E8%AE%A1%E5%88%92%E6%A8%A1%E5%9D%97-%E6%9D%8E%E7%85%A6%E9%98%B3" TargetMode="Externa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Hughshine/nku-calendar/wiki/%E5%AE%9E%E7%8E%B0%E6%96%87%E6%A1%A3#%E4%BB%A3%E7%A0%81%E5%AE%9E%E7%8E%B0-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github.com/Hughshine/nku-calendar/wiki/%E5%AE%9E%E7%8E%B0%E6%96%87%E6%A1%A3#%E5%8A%9F%E8%83%BD%E5%B1%95%E7%A4%BA-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Hughshine/nku-calendar/wiki/%E5%AE%9E%E7%8E%B0%E6%96%87%E6%A1%A3#%E5%8A%9F%E8%83%BD%E5%B1%95%E7%A4%BA-2" TargetMode="Externa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hshine/nku-calendar/wiki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hyperlink" Target="https://github.com/Hughshine/nku-calendar/wiki/%E9%9C%80%E6%B1%82%E6%96%87%E6%A1%A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Hughshine/nku-calendar/wiki/%E9%83%A8%E7%BD%B2%E6%96%87%E6%A1%A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Hughshine/nku-calendar/wiki/%E8%AE%BE%E8%AE%A1%E6%96%87%E6%A1%A3#%E6%95%B0%E6%8D%AE%E5%BA%93%E8%AE%BE%E8%AE%A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3335" y="-277495"/>
            <a:ext cx="12218035" cy="7667625"/>
            <a:chOff x="-660" y="2169"/>
            <a:chExt cx="19241" cy="12075"/>
          </a:xfrm>
        </p:grpSpPr>
        <p:pic>
          <p:nvPicPr>
            <p:cNvPr id="4" name="Picture 2" descr="C:\Users\asus\Desktop\南开图片\5.jpg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660" y="2169"/>
              <a:ext cx="19241" cy="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7880" y="6992"/>
              <a:ext cx="10046" cy="594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54" y="6543"/>
              <a:ext cx="88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b="1" dirty="0">
                  <a:solidFill>
                    <a:schemeClr val="bg1"/>
                  </a:solidFill>
                </a:rPr>
                <a:t>T        R        A       V       E       L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5606415" y="2959100"/>
            <a:ext cx="5986145" cy="342773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张靓颖 - 808 (Jack Novak Re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057022" y="1421982"/>
            <a:ext cx="660247" cy="6602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25845" y="3251200"/>
            <a:ext cx="5330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悦古典明朝体 (非商业使用) W5" charset="-122"/>
                <a:ea typeface="文悦古典明朝体 (非商业使用) W5" charset="-122"/>
              </a:rPr>
              <a:t>百年 校庆</a:t>
            </a:r>
            <a:endParaRPr lang="en-US" altLang="zh-CN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悦古典明朝体 (非商业使用) W5" charset="-122"/>
              <a:ea typeface="文悦古典明朝体 (非商业使用) W5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悦古典明朝体 (非商业使用) W5" charset="-122"/>
                <a:ea typeface="文悦古典明朝体 (非商业使用) W5" charset="-122"/>
              </a:rPr>
              <a:t>个人日程管理网站</a:t>
            </a:r>
          </a:p>
        </p:txBody>
      </p:sp>
      <p:sp>
        <p:nvSpPr>
          <p:cNvPr id="7" name="流程图: 终止 6"/>
          <p:cNvSpPr/>
          <p:nvPr/>
        </p:nvSpPr>
        <p:spPr>
          <a:xfrm>
            <a:off x="7708900" y="5389245"/>
            <a:ext cx="2165350" cy="48768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@</a:t>
            </a:r>
            <a:r>
              <a:rPr lang="zh-CN" altLang="en-US" dirty="0">
                <a:solidFill>
                  <a:schemeClr val="tx1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哈啰沃德小组</a:t>
            </a:r>
            <a:endParaRPr lang="zh-CN" altLang="en-US" dirty="0">
              <a:latin typeface="华康俪金黑W8(P)" panose="020B0800000000000000" charset="-122"/>
              <a:ea typeface="华康俪金黑W8(P)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12192000" cy="68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45" t="18854" r="3030" b="19964"/>
          <a:stretch>
            <a:fillRect/>
          </a:stretch>
        </p:blipFill>
        <p:spPr bwMode="auto">
          <a:xfrm>
            <a:off x="40439" y="1478525"/>
            <a:ext cx="6781800" cy="42037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1478525"/>
            <a:ext cx="1339040" cy="4203700"/>
          </a:xfrm>
          <a:prstGeom prst="rect">
            <a:avLst/>
          </a:prstGeom>
          <a:solidFill>
            <a:srgbClr val="D351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</a:rPr>
              <a:t>03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01824" y="2625474"/>
            <a:ext cx="39491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4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</a:defRPr>
            </a:lvl1pPr>
          </a:lstStyle>
          <a:p>
            <a:pPr algn="ctr"/>
            <a:r>
              <a:rPr lang="zh-CN" altLang="en-US" dirty="0"/>
              <a:t>功能展示</a:t>
            </a:r>
            <a:endParaRPr lang="en-US" altLang="zh-CN" dirty="0"/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zh-CN" altLang="en-US" dirty="0"/>
              <a:t>部分代码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947882" y="2913272"/>
            <a:ext cx="1752408" cy="1752408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17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367979" y="2333371"/>
            <a:ext cx="2912213" cy="2912213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17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172192" y="1148166"/>
            <a:ext cx="5284737" cy="5284737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17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flipV="1">
            <a:off x="-9913" y="3728101"/>
            <a:ext cx="8903839" cy="61376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17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" name="组合 29"/>
          <p:cNvGrpSpPr/>
          <p:nvPr/>
        </p:nvGrpSpPr>
        <p:grpSpPr bwMode="auto">
          <a:xfrm>
            <a:off x="1393284" y="3412749"/>
            <a:ext cx="734403" cy="7365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D3510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41"/>
          <p:cNvGrpSpPr/>
          <p:nvPr/>
        </p:nvGrpSpPr>
        <p:grpSpPr bwMode="auto">
          <a:xfrm>
            <a:off x="4411317" y="3412749"/>
            <a:ext cx="736520" cy="736520"/>
            <a:chOff x="2307521" y="2283162"/>
            <a:chExt cx="551398" cy="551398"/>
          </a:xfrm>
        </p:grpSpPr>
        <p:sp>
          <p:nvSpPr>
            <p:cNvPr id="43" name="矩形 4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D3510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五角星 43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54"/>
          <p:cNvGrpSpPr/>
          <p:nvPr/>
        </p:nvGrpSpPr>
        <p:grpSpPr bwMode="auto">
          <a:xfrm>
            <a:off x="8455825" y="3412749"/>
            <a:ext cx="736520" cy="736520"/>
            <a:chOff x="2307521" y="2283162"/>
            <a:chExt cx="551398" cy="551398"/>
          </a:xfrm>
        </p:grpSpPr>
        <p:sp>
          <p:nvSpPr>
            <p:cNvPr id="56" name="矩形 55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D3510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五角星 56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5" name="十字形 64"/>
          <p:cNvSpPr/>
          <p:nvPr/>
        </p:nvSpPr>
        <p:spPr>
          <a:xfrm>
            <a:off x="8148943" y="4930235"/>
            <a:ext cx="368260" cy="368260"/>
          </a:xfrm>
          <a:prstGeom prst="plus">
            <a:avLst>
              <a:gd name="adj" fmla="val 41380"/>
            </a:avLst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17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1393284" y="2026128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大体布局套用模板</a:t>
            </a:r>
          </a:p>
        </p:txBody>
      </p:sp>
      <p:sp>
        <p:nvSpPr>
          <p:cNvPr id="24" name="TextBox 106"/>
          <p:cNvSpPr txBox="1"/>
          <p:nvPr/>
        </p:nvSpPr>
        <p:spPr>
          <a:xfrm>
            <a:off x="1393284" y="2367054"/>
            <a:ext cx="2558826" cy="931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1.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南开校庆主题图片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2.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调试添加了一些动态插件和设计图形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907217" y="41666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前台欢迎界面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TextBox 23"/>
          <p:cNvSpPr txBox="1"/>
          <p:nvPr/>
        </p:nvSpPr>
        <p:spPr>
          <a:xfrm>
            <a:off x="907217" y="909648"/>
            <a:ext cx="2256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Welcome Page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李瑞峰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784AA6-B2C2-4B2E-8A32-CC3A017DE1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40" y="2874439"/>
            <a:ext cx="4027032" cy="1905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FA293-355A-468E-98FF-4E2FD5BC2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265" y="804338"/>
            <a:ext cx="3657143" cy="16571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C6EBFA-D784-4F52-B647-F6BA475CE6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01" y="1331742"/>
            <a:ext cx="4495909" cy="853654"/>
          </a:xfrm>
          <a:prstGeom prst="rect">
            <a:avLst/>
          </a:prstGeom>
        </p:spPr>
      </p:pic>
      <p:sp>
        <p:nvSpPr>
          <p:cNvPr id="30" name="TextBox 106">
            <a:extLst>
              <a:ext uri="{FF2B5EF4-FFF2-40B4-BE49-F238E27FC236}">
                <a16:creationId xmlns:a16="http://schemas.microsoft.com/office/drawing/2014/main" id="{93700DCC-D1CE-41A9-A981-DC51BC14D165}"/>
              </a:ext>
            </a:extLst>
          </p:cNvPr>
          <p:cNvSpPr txBox="1"/>
          <p:nvPr/>
        </p:nvSpPr>
        <p:spPr>
          <a:xfrm>
            <a:off x="577367" y="4760920"/>
            <a:ext cx="2558826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3.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JS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为界面添加了动态效果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4.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百年倒计时的实现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5D957F3-4C6B-4186-A26B-C0479A673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543" y="5279179"/>
            <a:ext cx="4110252" cy="14048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B7A7F2-D66E-4516-ACCB-26FABE1D45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871" y="4571983"/>
            <a:ext cx="3581234" cy="1687812"/>
          </a:xfrm>
          <a:prstGeom prst="rect">
            <a:avLst/>
          </a:prstGeom>
        </p:spPr>
      </p:pic>
      <p:sp>
        <p:nvSpPr>
          <p:cNvPr id="34" name="TextBox 106">
            <a:extLst>
              <a:ext uri="{FF2B5EF4-FFF2-40B4-BE49-F238E27FC236}">
                <a16:creationId xmlns:a16="http://schemas.microsoft.com/office/drawing/2014/main" id="{892AC76A-3B51-4E47-801C-1559CB54A02C}"/>
              </a:ext>
            </a:extLst>
          </p:cNvPr>
          <p:cNvSpPr txBox="1"/>
          <p:nvPr/>
        </p:nvSpPr>
        <p:spPr>
          <a:xfrm>
            <a:off x="487174" y="6269376"/>
            <a:ext cx="2209717" cy="2850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  <a:hlinkClick r:id="rId8"/>
              </a:rPr>
              <a:t>更多细节代码，尽在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  <a:hlinkClick r:id="rId8"/>
              </a:rPr>
              <a:t>github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23" grpId="0"/>
      <p:bldP spid="24" grpId="0"/>
      <p:bldP spid="22" grpId="0"/>
      <p:bldP spid="27" grpId="0" animBg="1"/>
      <p:bldP spid="28" grpId="0"/>
      <p:bldP spid="30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374297" y="377"/>
            <a:ext cx="0" cy="685724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29"/>
          <p:cNvGrpSpPr/>
          <p:nvPr/>
        </p:nvGrpSpPr>
        <p:grpSpPr bwMode="auto">
          <a:xfrm>
            <a:off x="5020853" y="1995318"/>
            <a:ext cx="734403" cy="7365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7665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15" y="2471876"/>
            <a:ext cx="6126731" cy="438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9"/>
          <p:cNvSpPr txBox="1"/>
          <p:nvPr/>
        </p:nvSpPr>
        <p:spPr>
          <a:xfrm>
            <a:off x="3037352" y="1530841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样式设计</a:t>
            </a:r>
          </a:p>
        </p:txBody>
      </p:sp>
      <p:sp>
        <p:nvSpPr>
          <p:cNvPr id="19" name="TextBox 106"/>
          <p:cNvSpPr txBox="1"/>
          <p:nvPr/>
        </p:nvSpPr>
        <p:spPr>
          <a:xfrm>
            <a:off x="2096041" y="1861287"/>
            <a:ext cx="2558826" cy="4779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运用了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Widget</a:t>
            </a:r>
          </a:p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样式使用了网上写好的样式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2944489" y="2537478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功能</a:t>
            </a:r>
          </a:p>
        </p:txBody>
      </p:sp>
      <p:sp>
        <p:nvSpPr>
          <p:cNvPr id="27" name="TextBox 106"/>
          <p:cNvSpPr txBox="1"/>
          <p:nvPr/>
        </p:nvSpPr>
        <p:spPr>
          <a:xfrm>
            <a:off x="3770543" y="2879016"/>
            <a:ext cx="2558826" cy="149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无论是否登录，都可以看到大家都评论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登录后，可以发布自己的留言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管理员可以在后台查看，编辑和删除用户留言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907217" y="4166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祝福页面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TextBox 23"/>
          <p:cNvSpPr txBox="1"/>
          <p:nvPr/>
        </p:nvSpPr>
        <p:spPr>
          <a:xfrm>
            <a:off x="907217" y="909648"/>
            <a:ext cx="270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Best wishes for NKU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李瑞峰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FD2454-55F8-42CD-A7F9-3BEC86811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30" y="2663722"/>
            <a:ext cx="5144945" cy="34178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465798-67D6-4E70-9ED4-E741AADC6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78" y="3546112"/>
            <a:ext cx="2904762" cy="7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433012-D19B-422B-82F2-4E21D4C6B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50" y="1368701"/>
            <a:ext cx="2698869" cy="19791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19586C-446E-4155-9F83-66C34FEA4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686" y="4560509"/>
            <a:ext cx="4715567" cy="21150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513EDE-CEAB-4391-8C2F-F7E51A6BE8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29" y="165290"/>
            <a:ext cx="4641437" cy="2173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7" grpId="0"/>
      <p:bldP spid="17" grpId="0"/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3"/>
          <p:cNvSpPr txBox="1"/>
          <p:nvPr/>
        </p:nvSpPr>
        <p:spPr>
          <a:xfrm>
            <a:off x="907217" y="4166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作业模块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TextBox 23"/>
          <p:cNvSpPr txBox="1"/>
          <p:nvPr/>
        </p:nvSpPr>
        <p:spPr>
          <a:xfrm>
            <a:off x="907217" y="909648"/>
            <a:ext cx="3419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Enter some English title here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李瑞峰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07217" y="2462720"/>
            <a:ext cx="576000" cy="576000"/>
          </a:xfrm>
          <a:prstGeom prst="ellipse">
            <a:avLst/>
          </a:prstGeom>
          <a:noFill/>
          <a:ln>
            <a:solidFill>
              <a:srgbClr val="EA18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8" name="writing-letter_103606"/>
          <p:cNvSpPr>
            <a:spLocks noChangeAspect="1"/>
          </p:cNvSpPr>
          <p:nvPr/>
        </p:nvSpPr>
        <p:spPr bwMode="auto">
          <a:xfrm>
            <a:off x="1058877" y="2606720"/>
            <a:ext cx="272680" cy="288000"/>
          </a:xfrm>
          <a:custGeom>
            <a:avLst/>
            <a:gdLst>
              <a:gd name="connsiteX0" fmla="*/ 96184 w 575249"/>
              <a:gd name="connsiteY0" fmla="*/ 306085 h 607568"/>
              <a:gd name="connsiteX1" fmla="*/ 79590 w 575249"/>
              <a:gd name="connsiteY1" fmla="*/ 322655 h 607568"/>
              <a:gd name="connsiteX2" fmla="*/ 96184 w 575249"/>
              <a:gd name="connsiteY2" fmla="*/ 339225 h 607568"/>
              <a:gd name="connsiteX3" fmla="*/ 209422 w 575249"/>
              <a:gd name="connsiteY3" fmla="*/ 339225 h 607568"/>
              <a:gd name="connsiteX4" fmla="*/ 226016 w 575249"/>
              <a:gd name="connsiteY4" fmla="*/ 322655 h 607568"/>
              <a:gd name="connsiteX5" fmla="*/ 209422 w 575249"/>
              <a:gd name="connsiteY5" fmla="*/ 306085 h 607568"/>
              <a:gd name="connsiteX6" fmla="*/ 96184 w 575249"/>
              <a:gd name="connsiteY6" fmla="*/ 192857 h 607568"/>
              <a:gd name="connsiteX7" fmla="*/ 79590 w 575249"/>
              <a:gd name="connsiteY7" fmla="*/ 209427 h 607568"/>
              <a:gd name="connsiteX8" fmla="*/ 96184 w 575249"/>
              <a:gd name="connsiteY8" fmla="*/ 225843 h 607568"/>
              <a:gd name="connsiteX9" fmla="*/ 335875 w 575249"/>
              <a:gd name="connsiteY9" fmla="*/ 225843 h 607568"/>
              <a:gd name="connsiteX10" fmla="*/ 352315 w 575249"/>
              <a:gd name="connsiteY10" fmla="*/ 209427 h 607568"/>
              <a:gd name="connsiteX11" fmla="*/ 335875 w 575249"/>
              <a:gd name="connsiteY11" fmla="*/ 192857 h 607568"/>
              <a:gd name="connsiteX12" fmla="*/ 96184 w 575249"/>
              <a:gd name="connsiteY12" fmla="*/ 117371 h 607568"/>
              <a:gd name="connsiteX13" fmla="*/ 79590 w 575249"/>
              <a:gd name="connsiteY13" fmla="*/ 133941 h 607568"/>
              <a:gd name="connsiteX14" fmla="*/ 96184 w 575249"/>
              <a:gd name="connsiteY14" fmla="*/ 150358 h 607568"/>
              <a:gd name="connsiteX15" fmla="*/ 209422 w 575249"/>
              <a:gd name="connsiteY15" fmla="*/ 150358 h 607568"/>
              <a:gd name="connsiteX16" fmla="*/ 226016 w 575249"/>
              <a:gd name="connsiteY16" fmla="*/ 133941 h 607568"/>
              <a:gd name="connsiteX17" fmla="*/ 209422 w 575249"/>
              <a:gd name="connsiteY17" fmla="*/ 117371 h 607568"/>
              <a:gd name="connsiteX18" fmla="*/ 555428 w 575249"/>
              <a:gd name="connsiteY18" fmla="*/ 65485 h 607568"/>
              <a:gd name="connsiteX19" fmla="*/ 561882 w 575249"/>
              <a:gd name="connsiteY19" fmla="*/ 66559 h 607568"/>
              <a:gd name="connsiteX20" fmla="*/ 575249 w 575249"/>
              <a:gd name="connsiteY20" fmla="*/ 85430 h 607568"/>
              <a:gd name="connsiteX21" fmla="*/ 575249 w 575249"/>
              <a:gd name="connsiteY21" fmla="*/ 194819 h 607568"/>
              <a:gd name="connsiteX22" fmla="*/ 570947 w 575249"/>
              <a:gd name="connsiteY22" fmla="*/ 207399 h 607568"/>
              <a:gd name="connsiteX23" fmla="*/ 424980 w 575249"/>
              <a:gd name="connsiteY23" fmla="*/ 389817 h 607568"/>
              <a:gd name="connsiteX24" fmla="*/ 409307 w 575249"/>
              <a:gd name="connsiteY24" fmla="*/ 397181 h 607568"/>
              <a:gd name="connsiteX25" fmla="*/ 338014 w 575249"/>
              <a:gd name="connsiteY25" fmla="*/ 397181 h 607568"/>
              <a:gd name="connsiteX26" fmla="*/ 315581 w 575249"/>
              <a:gd name="connsiteY26" fmla="*/ 426024 h 607568"/>
              <a:gd name="connsiteX27" fmla="*/ 299755 w 575249"/>
              <a:gd name="connsiteY27" fmla="*/ 433695 h 607568"/>
              <a:gd name="connsiteX28" fmla="*/ 287617 w 575249"/>
              <a:gd name="connsiteY28" fmla="*/ 429553 h 607568"/>
              <a:gd name="connsiteX29" fmla="*/ 284083 w 575249"/>
              <a:gd name="connsiteY29" fmla="*/ 401630 h 607568"/>
              <a:gd name="connsiteX30" fmla="*/ 539602 w 575249"/>
              <a:gd name="connsiteY30" fmla="*/ 73156 h 607568"/>
              <a:gd name="connsiteX31" fmla="*/ 555428 w 575249"/>
              <a:gd name="connsiteY31" fmla="*/ 65485 h 607568"/>
              <a:gd name="connsiteX32" fmla="*/ 20589 w 575249"/>
              <a:gd name="connsiteY32" fmla="*/ 0 h 607568"/>
              <a:gd name="connsiteX33" fmla="*/ 474004 w 575249"/>
              <a:gd name="connsiteY33" fmla="*/ 0 h 607568"/>
              <a:gd name="connsiteX34" fmla="*/ 494593 w 575249"/>
              <a:gd name="connsiteY34" fmla="*/ 20559 h 607568"/>
              <a:gd name="connsiteX35" fmla="*/ 494593 w 575249"/>
              <a:gd name="connsiteY35" fmla="*/ 77173 h 607568"/>
              <a:gd name="connsiteX36" fmla="*/ 257975 w 575249"/>
              <a:gd name="connsiteY36" fmla="*/ 381418 h 607568"/>
              <a:gd name="connsiteX37" fmla="*/ 247220 w 575249"/>
              <a:gd name="connsiteY37" fmla="*/ 420388 h 607568"/>
              <a:gd name="connsiteX38" fmla="*/ 267347 w 575249"/>
              <a:gd name="connsiteY38" fmla="*/ 455676 h 607568"/>
              <a:gd name="connsiteX39" fmla="*/ 299767 w 575249"/>
              <a:gd name="connsiteY39" fmla="*/ 466723 h 607568"/>
              <a:gd name="connsiteX40" fmla="*/ 341713 w 575249"/>
              <a:gd name="connsiteY40" fmla="*/ 446317 h 607568"/>
              <a:gd name="connsiteX41" fmla="*/ 354159 w 575249"/>
              <a:gd name="connsiteY41" fmla="*/ 430361 h 607568"/>
              <a:gd name="connsiteX42" fmla="*/ 409318 w 575249"/>
              <a:gd name="connsiteY42" fmla="*/ 430361 h 607568"/>
              <a:gd name="connsiteX43" fmla="*/ 450803 w 575249"/>
              <a:gd name="connsiteY43" fmla="*/ 410415 h 607568"/>
              <a:gd name="connsiteX44" fmla="*/ 494593 w 575249"/>
              <a:gd name="connsiteY44" fmla="*/ 355642 h 607568"/>
              <a:gd name="connsiteX45" fmla="*/ 494593 w 575249"/>
              <a:gd name="connsiteY45" fmla="*/ 587009 h 607568"/>
              <a:gd name="connsiteX46" fmla="*/ 474004 w 575249"/>
              <a:gd name="connsiteY46" fmla="*/ 607568 h 607568"/>
              <a:gd name="connsiteX47" fmla="*/ 20589 w 575249"/>
              <a:gd name="connsiteY47" fmla="*/ 607568 h 607568"/>
              <a:gd name="connsiteX48" fmla="*/ 0 w 575249"/>
              <a:gd name="connsiteY48" fmla="*/ 587009 h 607568"/>
              <a:gd name="connsiteX49" fmla="*/ 0 w 575249"/>
              <a:gd name="connsiteY49" fmla="*/ 20559 h 607568"/>
              <a:gd name="connsiteX50" fmla="*/ 20589 w 575249"/>
              <a:gd name="connsiteY5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5249" h="607568">
                <a:moveTo>
                  <a:pt x="96184" y="306085"/>
                </a:moveTo>
                <a:cubicBezTo>
                  <a:pt x="86965" y="306085"/>
                  <a:pt x="79590" y="313603"/>
                  <a:pt x="79590" y="322655"/>
                </a:cubicBezTo>
                <a:cubicBezTo>
                  <a:pt x="79590" y="331708"/>
                  <a:pt x="86965" y="339225"/>
                  <a:pt x="96184" y="339225"/>
                </a:cubicBezTo>
                <a:lnTo>
                  <a:pt x="209422" y="339225"/>
                </a:lnTo>
                <a:cubicBezTo>
                  <a:pt x="218641" y="339225"/>
                  <a:pt x="226016" y="331708"/>
                  <a:pt x="226016" y="322655"/>
                </a:cubicBezTo>
                <a:cubicBezTo>
                  <a:pt x="226016" y="313603"/>
                  <a:pt x="218641" y="306085"/>
                  <a:pt x="209422" y="306085"/>
                </a:cubicBezTo>
                <a:close/>
                <a:moveTo>
                  <a:pt x="96184" y="192857"/>
                </a:moveTo>
                <a:cubicBezTo>
                  <a:pt x="86965" y="192857"/>
                  <a:pt x="79590" y="200221"/>
                  <a:pt x="79590" y="209427"/>
                </a:cubicBezTo>
                <a:cubicBezTo>
                  <a:pt x="79590" y="218479"/>
                  <a:pt x="86965" y="225843"/>
                  <a:pt x="96184" y="225843"/>
                </a:cubicBezTo>
                <a:lnTo>
                  <a:pt x="335875" y="225843"/>
                </a:lnTo>
                <a:cubicBezTo>
                  <a:pt x="344940" y="225843"/>
                  <a:pt x="352315" y="218479"/>
                  <a:pt x="352315" y="209427"/>
                </a:cubicBezTo>
                <a:cubicBezTo>
                  <a:pt x="352315" y="200221"/>
                  <a:pt x="344940" y="192857"/>
                  <a:pt x="335875" y="192857"/>
                </a:cubicBezTo>
                <a:close/>
                <a:moveTo>
                  <a:pt x="96184" y="117371"/>
                </a:moveTo>
                <a:cubicBezTo>
                  <a:pt x="86965" y="117371"/>
                  <a:pt x="79590" y="124736"/>
                  <a:pt x="79590" y="133941"/>
                </a:cubicBezTo>
                <a:cubicBezTo>
                  <a:pt x="79590" y="142993"/>
                  <a:pt x="86965" y="150358"/>
                  <a:pt x="96184" y="150358"/>
                </a:cubicBezTo>
                <a:lnTo>
                  <a:pt x="209422" y="150358"/>
                </a:lnTo>
                <a:cubicBezTo>
                  <a:pt x="218641" y="150358"/>
                  <a:pt x="226016" y="142993"/>
                  <a:pt x="226016" y="133941"/>
                </a:cubicBezTo>
                <a:cubicBezTo>
                  <a:pt x="226016" y="124736"/>
                  <a:pt x="218641" y="117371"/>
                  <a:pt x="209422" y="117371"/>
                </a:cubicBezTo>
                <a:close/>
                <a:moveTo>
                  <a:pt x="555428" y="65485"/>
                </a:moveTo>
                <a:cubicBezTo>
                  <a:pt x="557579" y="65485"/>
                  <a:pt x="559730" y="65792"/>
                  <a:pt x="561882" y="66559"/>
                </a:cubicBezTo>
                <a:cubicBezTo>
                  <a:pt x="569871" y="69321"/>
                  <a:pt x="575249" y="76838"/>
                  <a:pt x="575249" y="85430"/>
                </a:cubicBezTo>
                <a:lnTo>
                  <a:pt x="575249" y="194819"/>
                </a:lnTo>
                <a:cubicBezTo>
                  <a:pt x="575249" y="199421"/>
                  <a:pt x="573713" y="203871"/>
                  <a:pt x="570947" y="207399"/>
                </a:cubicBezTo>
                <a:lnTo>
                  <a:pt x="424980" y="389817"/>
                </a:lnTo>
                <a:cubicBezTo>
                  <a:pt x="421138" y="394419"/>
                  <a:pt x="415453" y="397181"/>
                  <a:pt x="409307" y="397181"/>
                </a:cubicBezTo>
                <a:lnTo>
                  <a:pt x="338014" y="397181"/>
                </a:lnTo>
                <a:lnTo>
                  <a:pt x="315581" y="426024"/>
                </a:lnTo>
                <a:cubicBezTo>
                  <a:pt x="311586" y="431087"/>
                  <a:pt x="305747" y="433695"/>
                  <a:pt x="299755" y="433695"/>
                </a:cubicBezTo>
                <a:cubicBezTo>
                  <a:pt x="295453" y="433695"/>
                  <a:pt x="291151" y="432314"/>
                  <a:pt x="287617" y="429553"/>
                </a:cubicBezTo>
                <a:cubicBezTo>
                  <a:pt x="278859" y="422802"/>
                  <a:pt x="277322" y="410222"/>
                  <a:pt x="284083" y="401630"/>
                </a:cubicBezTo>
                <a:lnTo>
                  <a:pt x="539602" y="73156"/>
                </a:lnTo>
                <a:cubicBezTo>
                  <a:pt x="543444" y="68247"/>
                  <a:pt x="549282" y="65485"/>
                  <a:pt x="555428" y="65485"/>
                </a:cubicBezTo>
                <a:close/>
                <a:moveTo>
                  <a:pt x="20589" y="0"/>
                </a:moveTo>
                <a:lnTo>
                  <a:pt x="474004" y="0"/>
                </a:lnTo>
                <a:cubicBezTo>
                  <a:pt x="485374" y="0"/>
                  <a:pt x="494593" y="9206"/>
                  <a:pt x="494593" y="20559"/>
                </a:cubicBezTo>
                <a:lnTo>
                  <a:pt x="494593" y="77173"/>
                </a:lnTo>
                <a:lnTo>
                  <a:pt x="257975" y="381418"/>
                </a:lnTo>
                <a:cubicBezTo>
                  <a:pt x="249217" y="392464"/>
                  <a:pt x="245529" y="406426"/>
                  <a:pt x="247220" y="420388"/>
                </a:cubicBezTo>
                <a:cubicBezTo>
                  <a:pt x="248910" y="434503"/>
                  <a:pt x="256131" y="446931"/>
                  <a:pt x="267347" y="455676"/>
                </a:cubicBezTo>
                <a:cubicBezTo>
                  <a:pt x="276566" y="462887"/>
                  <a:pt x="288090" y="466723"/>
                  <a:pt x="299767" y="466723"/>
                </a:cubicBezTo>
                <a:cubicBezTo>
                  <a:pt x="316361" y="466723"/>
                  <a:pt x="331573" y="459358"/>
                  <a:pt x="341713" y="446317"/>
                </a:cubicBezTo>
                <a:lnTo>
                  <a:pt x="354159" y="430361"/>
                </a:lnTo>
                <a:lnTo>
                  <a:pt x="409318" y="430361"/>
                </a:lnTo>
                <a:cubicBezTo>
                  <a:pt x="425605" y="430361"/>
                  <a:pt x="440663" y="422996"/>
                  <a:pt x="450803" y="410415"/>
                </a:cubicBezTo>
                <a:lnTo>
                  <a:pt x="494593" y="355642"/>
                </a:lnTo>
                <a:lnTo>
                  <a:pt x="494593" y="587009"/>
                </a:lnTo>
                <a:cubicBezTo>
                  <a:pt x="494593" y="598362"/>
                  <a:pt x="485374" y="607568"/>
                  <a:pt x="474004" y="607568"/>
                </a:cubicBezTo>
                <a:lnTo>
                  <a:pt x="20589" y="607568"/>
                </a:lnTo>
                <a:cubicBezTo>
                  <a:pt x="9219" y="607568"/>
                  <a:pt x="0" y="598362"/>
                  <a:pt x="0" y="587009"/>
                </a:cubicBezTo>
                <a:lnTo>
                  <a:pt x="0" y="20559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07217" y="3628762"/>
            <a:ext cx="576000" cy="576000"/>
          </a:xfrm>
          <a:prstGeom prst="ellipse">
            <a:avLst/>
          </a:prstGeom>
          <a:noFill/>
          <a:ln>
            <a:solidFill>
              <a:srgbClr val="EA18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0" name="statistics_102512"/>
          <p:cNvSpPr>
            <a:spLocks noChangeAspect="1"/>
          </p:cNvSpPr>
          <p:nvPr/>
        </p:nvSpPr>
        <p:spPr bwMode="auto">
          <a:xfrm>
            <a:off x="1050996" y="3778637"/>
            <a:ext cx="288443" cy="288000"/>
          </a:xfrm>
          <a:custGeom>
            <a:avLst/>
            <a:gdLst>
              <a:gd name="connsiteX0" fmla="*/ 437722 w 608502"/>
              <a:gd name="connsiteY0" fmla="*/ 512587 h 607568"/>
              <a:gd name="connsiteX1" fmla="*/ 532663 w 608502"/>
              <a:gd name="connsiteY1" fmla="*/ 592838 h 607568"/>
              <a:gd name="connsiteX2" fmla="*/ 558318 w 608502"/>
              <a:gd name="connsiteY2" fmla="*/ 606494 h 607568"/>
              <a:gd name="connsiteX3" fmla="*/ 552019 w 608502"/>
              <a:gd name="connsiteY3" fmla="*/ 607568 h 607568"/>
              <a:gd name="connsiteX4" fmla="*/ 457233 w 608502"/>
              <a:gd name="connsiteY4" fmla="*/ 607568 h 607568"/>
              <a:gd name="connsiteX5" fmla="*/ 437722 w 608502"/>
              <a:gd name="connsiteY5" fmla="*/ 588081 h 607568"/>
              <a:gd name="connsiteX6" fmla="*/ 282247 w 608502"/>
              <a:gd name="connsiteY6" fmla="*/ 408856 h 607568"/>
              <a:gd name="connsiteX7" fmla="*/ 322821 w 608502"/>
              <a:gd name="connsiteY7" fmla="*/ 482050 h 607568"/>
              <a:gd name="connsiteX8" fmla="*/ 365393 w 608502"/>
              <a:gd name="connsiteY8" fmla="*/ 515347 h 607568"/>
              <a:gd name="connsiteX9" fmla="*/ 365393 w 608502"/>
              <a:gd name="connsiteY9" fmla="*/ 588081 h 607568"/>
              <a:gd name="connsiteX10" fmla="*/ 345875 w 608502"/>
              <a:gd name="connsiteY10" fmla="*/ 607568 h 607568"/>
              <a:gd name="connsiteX11" fmla="*/ 250895 w 608502"/>
              <a:gd name="connsiteY11" fmla="*/ 607568 h 607568"/>
              <a:gd name="connsiteX12" fmla="*/ 231530 w 608502"/>
              <a:gd name="connsiteY12" fmla="*/ 588081 h 607568"/>
              <a:gd name="connsiteX13" fmla="*/ 231530 w 608502"/>
              <a:gd name="connsiteY13" fmla="*/ 422973 h 607568"/>
              <a:gd name="connsiteX14" fmla="*/ 255659 w 608502"/>
              <a:gd name="connsiteY14" fmla="*/ 418523 h 607568"/>
              <a:gd name="connsiteX15" fmla="*/ 29361 w 608502"/>
              <a:gd name="connsiteY15" fmla="*/ 292846 h 607568"/>
              <a:gd name="connsiteX16" fmla="*/ 39346 w 608502"/>
              <a:gd name="connsiteY16" fmla="*/ 306963 h 607568"/>
              <a:gd name="connsiteX17" fmla="*/ 96334 w 608502"/>
              <a:gd name="connsiteY17" fmla="*/ 336425 h 607568"/>
              <a:gd name="connsiteX18" fmla="*/ 150250 w 608502"/>
              <a:gd name="connsiteY18" fmla="*/ 336425 h 607568"/>
              <a:gd name="connsiteX19" fmla="*/ 163153 w 608502"/>
              <a:gd name="connsiteY19" fmla="*/ 369877 h 607568"/>
              <a:gd name="connsiteX20" fmla="*/ 163153 w 608502"/>
              <a:gd name="connsiteY20" fmla="*/ 588080 h 607568"/>
              <a:gd name="connsiteX21" fmla="*/ 143799 w 608502"/>
              <a:gd name="connsiteY21" fmla="*/ 607568 h 607568"/>
              <a:gd name="connsiteX22" fmla="*/ 48869 w 608502"/>
              <a:gd name="connsiteY22" fmla="*/ 607568 h 607568"/>
              <a:gd name="connsiteX23" fmla="*/ 29361 w 608502"/>
              <a:gd name="connsiteY23" fmla="*/ 588080 h 607568"/>
              <a:gd name="connsiteX24" fmla="*/ 457241 w 608502"/>
              <a:gd name="connsiteY24" fmla="*/ 201464 h 607568"/>
              <a:gd name="connsiteX25" fmla="*/ 552067 w 608502"/>
              <a:gd name="connsiteY25" fmla="*/ 201464 h 607568"/>
              <a:gd name="connsiteX26" fmla="*/ 571585 w 608502"/>
              <a:gd name="connsiteY26" fmla="*/ 220945 h 607568"/>
              <a:gd name="connsiteX27" fmla="*/ 571585 w 608502"/>
              <a:gd name="connsiteY27" fmla="*/ 443362 h 607568"/>
              <a:gd name="connsiteX28" fmla="*/ 498429 w 608502"/>
              <a:gd name="connsiteY28" fmla="*/ 381545 h 607568"/>
              <a:gd name="connsiteX29" fmla="*/ 440027 w 608502"/>
              <a:gd name="connsiteY29" fmla="*/ 366360 h 607568"/>
              <a:gd name="connsiteX30" fmla="*/ 437722 w 608502"/>
              <a:gd name="connsiteY30" fmla="*/ 366820 h 607568"/>
              <a:gd name="connsiteX31" fmla="*/ 437722 w 608502"/>
              <a:gd name="connsiteY31" fmla="*/ 220945 h 607568"/>
              <a:gd name="connsiteX32" fmla="*/ 457241 w 608502"/>
              <a:gd name="connsiteY32" fmla="*/ 201464 h 607568"/>
              <a:gd name="connsiteX33" fmla="*/ 35985 w 608502"/>
              <a:gd name="connsiteY33" fmla="*/ 143719 h 607568"/>
              <a:gd name="connsiteX34" fmla="*/ 55922 w 608502"/>
              <a:gd name="connsiteY34" fmla="*/ 156337 h 607568"/>
              <a:gd name="connsiteX35" fmla="*/ 112160 w 608502"/>
              <a:gd name="connsiteY35" fmla="*/ 236261 h 607568"/>
              <a:gd name="connsiteX36" fmla="*/ 198055 w 608502"/>
              <a:gd name="connsiteY36" fmla="*/ 236261 h 607568"/>
              <a:gd name="connsiteX37" fmla="*/ 226635 w 608502"/>
              <a:gd name="connsiteY37" fmla="*/ 255897 h 607568"/>
              <a:gd name="connsiteX38" fmla="*/ 249222 w 608502"/>
              <a:gd name="connsiteY38" fmla="*/ 314038 h 607568"/>
              <a:gd name="connsiteX39" fmla="*/ 303463 w 608502"/>
              <a:gd name="connsiteY39" fmla="*/ 294095 h 607568"/>
              <a:gd name="connsiteX40" fmla="*/ 340956 w 608502"/>
              <a:gd name="connsiteY40" fmla="*/ 307902 h 607568"/>
              <a:gd name="connsiteX41" fmla="*/ 399806 w 608502"/>
              <a:gd name="connsiteY41" fmla="*/ 413906 h 607568"/>
              <a:gd name="connsiteX42" fmla="*/ 447594 w 608502"/>
              <a:gd name="connsiteY42" fmla="*/ 404548 h 607568"/>
              <a:gd name="connsiteX43" fmla="*/ 473254 w 608502"/>
              <a:gd name="connsiteY43" fmla="*/ 411298 h 607568"/>
              <a:gd name="connsiteX44" fmla="*/ 597563 w 608502"/>
              <a:gd name="connsiteY44" fmla="*/ 516228 h 607568"/>
              <a:gd name="connsiteX45" fmla="*/ 601251 w 608502"/>
              <a:gd name="connsiteY45" fmla="*/ 559488 h 607568"/>
              <a:gd name="connsiteX46" fmla="*/ 577741 w 608502"/>
              <a:gd name="connsiteY46" fmla="*/ 570380 h 607568"/>
              <a:gd name="connsiteX47" fmla="*/ 557919 w 608502"/>
              <a:gd name="connsiteY47" fmla="*/ 563017 h 607568"/>
              <a:gd name="connsiteX48" fmla="*/ 444828 w 608502"/>
              <a:gd name="connsiteY48" fmla="*/ 467598 h 607568"/>
              <a:gd name="connsiteX49" fmla="*/ 389665 w 608502"/>
              <a:gd name="connsiteY49" fmla="*/ 478336 h 607568"/>
              <a:gd name="connsiteX50" fmla="*/ 356936 w 608502"/>
              <a:gd name="connsiteY50" fmla="*/ 463149 h 607568"/>
              <a:gd name="connsiteX51" fmla="*/ 300083 w 608502"/>
              <a:gd name="connsiteY51" fmla="*/ 360827 h 607568"/>
              <a:gd name="connsiteX52" fmla="*/ 242154 w 608502"/>
              <a:gd name="connsiteY52" fmla="*/ 382151 h 607568"/>
              <a:gd name="connsiteX53" fmla="*/ 202818 w 608502"/>
              <a:gd name="connsiteY53" fmla="*/ 364356 h 607568"/>
              <a:gd name="connsiteX54" fmla="*/ 177004 w 608502"/>
              <a:gd name="connsiteY54" fmla="*/ 297624 h 607568"/>
              <a:gd name="connsiteX55" fmla="*/ 96334 w 608502"/>
              <a:gd name="connsiteY55" fmla="*/ 297624 h 607568"/>
              <a:gd name="connsiteX56" fmla="*/ 71134 w 608502"/>
              <a:gd name="connsiteY56" fmla="*/ 284584 h 607568"/>
              <a:gd name="connsiteX57" fmla="*/ 5523 w 608502"/>
              <a:gd name="connsiteY57" fmla="*/ 191620 h 607568"/>
              <a:gd name="connsiteX58" fmla="*/ 13052 w 608502"/>
              <a:gd name="connsiteY58" fmla="*/ 148820 h 607568"/>
              <a:gd name="connsiteX59" fmla="*/ 35985 w 608502"/>
              <a:gd name="connsiteY59" fmla="*/ 143719 h 607568"/>
              <a:gd name="connsiteX60" fmla="*/ 250895 w 608502"/>
              <a:gd name="connsiteY60" fmla="*/ 99286 h 607568"/>
              <a:gd name="connsiteX61" fmla="*/ 345875 w 608502"/>
              <a:gd name="connsiteY61" fmla="*/ 99286 h 607568"/>
              <a:gd name="connsiteX62" fmla="*/ 365393 w 608502"/>
              <a:gd name="connsiteY62" fmla="*/ 118615 h 607568"/>
              <a:gd name="connsiteX63" fmla="*/ 365393 w 608502"/>
              <a:gd name="connsiteY63" fmla="*/ 275699 h 607568"/>
              <a:gd name="connsiteX64" fmla="*/ 289932 w 608502"/>
              <a:gd name="connsiteY64" fmla="*/ 257598 h 607568"/>
              <a:gd name="connsiteX65" fmla="*/ 271643 w 608502"/>
              <a:gd name="connsiteY65" fmla="*/ 264347 h 607568"/>
              <a:gd name="connsiteX66" fmla="*/ 263036 w 608502"/>
              <a:gd name="connsiteY66" fmla="*/ 241951 h 607568"/>
              <a:gd name="connsiteX67" fmla="*/ 231530 w 608502"/>
              <a:gd name="connsiteY67" fmla="*/ 206054 h 607568"/>
              <a:gd name="connsiteX68" fmla="*/ 231530 w 608502"/>
              <a:gd name="connsiteY68" fmla="*/ 118615 h 607568"/>
              <a:gd name="connsiteX69" fmla="*/ 250895 w 608502"/>
              <a:gd name="connsiteY69" fmla="*/ 99286 h 607568"/>
              <a:gd name="connsiteX70" fmla="*/ 48869 w 608502"/>
              <a:gd name="connsiteY70" fmla="*/ 0 h 607568"/>
              <a:gd name="connsiteX71" fmla="*/ 143799 w 608502"/>
              <a:gd name="connsiteY71" fmla="*/ 0 h 607568"/>
              <a:gd name="connsiteX72" fmla="*/ 163153 w 608502"/>
              <a:gd name="connsiteY72" fmla="*/ 19483 h 607568"/>
              <a:gd name="connsiteX73" fmla="*/ 163153 w 608502"/>
              <a:gd name="connsiteY73" fmla="*/ 197442 h 607568"/>
              <a:gd name="connsiteX74" fmla="*/ 132432 w 608502"/>
              <a:gd name="connsiteY74" fmla="*/ 197442 h 607568"/>
              <a:gd name="connsiteX75" fmla="*/ 87732 w 608502"/>
              <a:gd name="connsiteY75" fmla="*/ 133929 h 607568"/>
              <a:gd name="connsiteX76" fmla="*/ 29361 w 608502"/>
              <a:gd name="connsiteY76" fmla="*/ 104320 h 607568"/>
              <a:gd name="connsiteX77" fmla="*/ 29361 w 608502"/>
              <a:gd name="connsiteY77" fmla="*/ 19483 h 607568"/>
              <a:gd name="connsiteX78" fmla="*/ 48869 w 608502"/>
              <a:gd name="connsiteY78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502" h="607568">
                <a:moveTo>
                  <a:pt x="437722" y="512587"/>
                </a:moveTo>
                <a:lnTo>
                  <a:pt x="532663" y="592838"/>
                </a:lnTo>
                <a:cubicBezTo>
                  <a:pt x="540344" y="599282"/>
                  <a:pt x="549101" y="603886"/>
                  <a:pt x="558318" y="606494"/>
                </a:cubicBezTo>
                <a:cubicBezTo>
                  <a:pt x="556321" y="607108"/>
                  <a:pt x="554324" y="607568"/>
                  <a:pt x="552019" y="607568"/>
                </a:cubicBezTo>
                <a:lnTo>
                  <a:pt x="457233" y="607568"/>
                </a:lnTo>
                <a:cubicBezTo>
                  <a:pt x="446479" y="607568"/>
                  <a:pt x="437722" y="598822"/>
                  <a:pt x="437722" y="588081"/>
                </a:cubicBezTo>
                <a:close/>
                <a:moveTo>
                  <a:pt x="282247" y="408856"/>
                </a:moveTo>
                <a:lnTo>
                  <a:pt x="322821" y="482050"/>
                </a:lnTo>
                <a:cubicBezTo>
                  <a:pt x="332196" y="498775"/>
                  <a:pt x="347719" y="510591"/>
                  <a:pt x="365393" y="515347"/>
                </a:cubicBezTo>
                <a:lnTo>
                  <a:pt x="365393" y="588081"/>
                </a:lnTo>
                <a:cubicBezTo>
                  <a:pt x="365393" y="598822"/>
                  <a:pt x="356633" y="607568"/>
                  <a:pt x="345875" y="607568"/>
                </a:cubicBezTo>
                <a:lnTo>
                  <a:pt x="250895" y="607568"/>
                </a:lnTo>
                <a:cubicBezTo>
                  <a:pt x="240137" y="607568"/>
                  <a:pt x="231530" y="598822"/>
                  <a:pt x="231530" y="588081"/>
                </a:cubicBezTo>
                <a:lnTo>
                  <a:pt x="231530" y="422973"/>
                </a:lnTo>
                <a:cubicBezTo>
                  <a:pt x="239522" y="422973"/>
                  <a:pt x="247667" y="421592"/>
                  <a:pt x="255659" y="418523"/>
                </a:cubicBezTo>
                <a:close/>
                <a:moveTo>
                  <a:pt x="29361" y="292846"/>
                </a:moveTo>
                <a:lnTo>
                  <a:pt x="39346" y="306963"/>
                </a:lnTo>
                <a:cubicBezTo>
                  <a:pt x="52402" y="325531"/>
                  <a:pt x="73600" y="336425"/>
                  <a:pt x="96334" y="336425"/>
                </a:cubicBezTo>
                <a:lnTo>
                  <a:pt x="150250" y="336425"/>
                </a:lnTo>
                <a:lnTo>
                  <a:pt x="163153" y="369877"/>
                </a:lnTo>
                <a:lnTo>
                  <a:pt x="163153" y="588080"/>
                </a:lnTo>
                <a:cubicBezTo>
                  <a:pt x="163153" y="598822"/>
                  <a:pt x="154551" y="607568"/>
                  <a:pt x="143799" y="607568"/>
                </a:cubicBezTo>
                <a:lnTo>
                  <a:pt x="48869" y="607568"/>
                </a:lnTo>
                <a:cubicBezTo>
                  <a:pt x="38117" y="607568"/>
                  <a:pt x="29361" y="598822"/>
                  <a:pt x="29361" y="588080"/>
                </a:cubicBezTo>
                <a:close/>
                <a:moveTo>
                  <a:pt x="457241" y="201464"/>
                </a:moveTo>
                <a:lnTo>
                  <a:pt x="552067" y="201464"/>
                </a:lnTo>
                <a:cubicBezTo>
                  <a:pt x="562825" y="201464"/>
                  <a:pt x="571585" y="210207"/>
                  <a:pt x="571585" y="220945"/>
                </a:cubicBezTo>
                <a:lnTo>
                  <a:pt x="571585" y="443362"/>
                </a:lnTo>
                <a:lnTo>
                  <a:pt x="498429" y="381545"/>
                </a:lnTo>
                <a:cubicBezTo>
                  <a:pt x="482292" y="367894"/>
                  <a:pt x="460775" y="362372"/>
                  <a:pt x="440027" y="366360"/>
                </a:cubicBezTo>
                <a:lnTo>
                  <a:pt x="437722" y="366820"/>
                </a:lnTo>
                <a:lnTo>
                  <a:pt x="437722" y="220945"/>
                </a:lnTo>
                <a:cubicBezTo>
                  <a:pt x="437722" y="210207"/>
                  <a:pt x="446482" y="201464"/>
                  <a:pt x="457241" y="201464"/>
                </a:cubicBezTo>
                <a:close/>
                <a:moveTo>
                  <a:pt x="35985" y="143719"/>
                </a:moveTo>
                <a:cubicBezTo>
                  <a:pt x="43745" y="145061"/>
                  <a:pt x="51005" y="149357"/>
                  <a:pt x="55922" y="156337"/>
                </a:cubicBezTo>
                <a:lnTo>
                  <a:pt x="112160" y="236261"/>
                </a:lnTo>
                <a:lnTo>
                  <a:pt x="198055" y="236261"/>
                </a:lnTo>
                <a:cubicBezTo>
                  <a:pt x="210808" y="236261"/>
                  <a:pt x="222179" y="244085"/>
                  <a:pt x="226635" y="255897"/>
                </a:cubicBezTo>
                <a:lnTo>
                  <a:pt x="249222" y="314038"/>
                </a:lnTo>
                <a:lnTo>
                  <a:pt x="303463" y="294095"/>
                </a:lnTo>
                <a:cubicBezTo>
                  <a:pt x="317753" y="288880"/>
                  <a:pt x="333580" y="294709"/>
                  <a:pt x="340956" y="307902"/>
                </a:cubicBezTo>
                <a:lnTo>
                  <a:pt x="399806" y="413906"/>
                </a:lnTo>
                <a:lnTo>
                  <a:pt x="447594" y="404548"/>
                </a:lnTo>
                <a:cubicBezTo>
                  <a:pt x="456659" y="402707"/>
                  <a:pt x="466186" y="405162"/>
                  <a:pt x="473254" y="411298"/>
                </a:cubicBezTo>
                <a:lnTo>
                  <a:pt x="597563" y="516228"/>
                </a:lnTo>
                <a:cubicBezTo>
                  <a:pt x="610624" y="527120"/>
                  <a:pt x="612160" y="546602"/>
                  <a:pt x="601251" y="559488"/>
                </a:cubicBezTo>
                <a:cubicBezTo>
                  <a:pt x="595104" y="566698"/>
                  <a:pt x="586499" y="570380"/>
                  <a:pt x="577741" y="570380"/>
                </a:cubicBezTo>
                <a:cubicBezTo>
                  <a:pt x="570673" y="570380"/>
                  <a:pt x="563605" y="567926"/>
                  <a:pt x="557919" y="563017"/>
                </a:cubicBezTo>
                <a:lnTo>
                  <a:pt x="444828" y="467598"/>
                </a:lnTo>
                <a:lnTo>
                  <a:pt x="389665" y="478336"/>
                </a:lnTo>
                <a:cubicBezTo>
                  <a:pt x="376604" y="480944"/>
                  <a:pt x="363390" y="474808"/>
                  <a:pt x="356936" y="463149"/>
                </a:cubicBezTo>
                <a:lnTo>
                  <a:pt x="300083" y="360827"/>
                </a:lnTo>
                <a:lnTo>
                  <a:pt x="242154" y="382151"/>
                </a:lnTo>
                <a:cubicBezTo>
                  <a:pt x="226328" y="387980"/>
                  <a:pt x="208964" y="380003"/>
                  <a:pt x="202818" y="364356"/>
                </a:cubicBezTo>
                <a:lnTo>
                  <a:pt x="177004" y="297624"/>
                </a:lnTo>
                <a:lnTo>
                  <a:pt x="96334" y="297624"/>
                </a:lnTo>
                <a:cubicBezTo>
                  <a:pt x="86346" y="297624"/>
                  <a:pt x="76973" y="292715"/>
                  <a:pt x="71134" y="284584"/>
                </a:cubicBezTo>
                <a:lnTo>
                  <a:pt x="5523" y="191620"/>
                </a:lnTo>
                <a:cubicBezTo>
                  <a:pt x="-4158" y="177814"/>
                  <a:pt x="-777" y="158638"/>
                  <a:pt x="13052" y="148820"/>
                </a:cubicBezTo>
                <a:cubicBezTo>
                  <a:pt x="19966" y="143987"/>
                  <a:pt x="28225" y="142377"/>
                  <a:pt x="35985" y="143719"/>
                </a:cubicBezTo>
                <a:close/>
                <a:moveTo>
                  <a:pt x="250895" y="99286"/>
                </a:moveTo>
                <a:lnTo>
                  <a:pt x="345875" y="99286"/>
                </a:lnTo>
                <a:cubicBezTo>
                  <a:pt x="356633" y="99286"/>
                  <a:pt x="365393" y="107876"/>
                  <a:pt x="365393" y="118615"/>
                </a:cubicBezTo>
                <a:lnTo>
                  <a:pt x="365393" y="275699"/>
                </a:lnTo>
                <a:cubicBezTo>
                  <a:pt x="346643" y="255450"/>
                  <a:pt x="316981" y="247626"/>
                  <a:pt x="289932" y="257598"/>
                </a:cubicBezTo>
                <a:lnTo>
                  <a:pt x="271643" y="264347"/>
                </a:lnTo>
                <a:lnTo>
                  <a:pt x="263036" y="241951"/>
                </a:lnTo>
                <a:cubicBezTo>
                  <a:pt x="256889" y="226303"/>
                  <a:pt x="245516" y="213724"/>
                  <a:pt x="231530" y="206054"/>
                </a:cubicBezTo>
                <a:lnTo>
                  <a:pt x="231530" y="118615"/>
                </a:lnTo>
                <a:cubicBezTo>
                  <a:pt x="231530" y="107876"/>
                  <a:pt x="240137" y="99286"/>
                  <a:pt x="250895" y="99286"/>
                </a:cubicBezTo>
                <a:close/>
                <a:moveTo>
                  <a:pt x="48869" y="0"/>
                </a:moveTo>
                <a:lnTo>
                  <a:pt x="143799" y="0"/>
                </a:lnTo>
                <a:cubicBezTo>
                  <a:pt x="154551" y="0"/>
                  <a:pt x="163153" y="8744"/>
                  <a:pt x="163153" y="19483"/>
                </a:cubicBezTo>
                <a:lnTo>
                  <a:pt x="163153" y="197442"/>
                </a:lnTo>
                <a:lnTo>
                  <a:pt x="132432" y="197442"/>
                </a:lnTo>
                <a:lnTo>
                  <a:pt x="87732" y="133929"/>
                </a:lnTo>
                <a:cubicBezTo>
                  <a:pt x="73907" y="114292"/>
                  <a:pt x="51788" y="104014"/>
                  <a:pt x="29361" y="104320"/>
                </a:cubicBezTo>
                <a:lnTo>
                  <a:pt x="29361" y="19483"/>
                </a:lnTo>
                <a:cubicBezTo>
                  <a:pt x="29361" y="8744"/>
                  <a:pt x="38117" y="0"/>
                  <a:pt x="48869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07217" y="4880381"/>
            <a:ext cx="576000" cy="576000"/>
          </a:xfrm>
          <a:prstGeom prst="ellipse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2" name="teamwork_292278"/>
          <p:cNvSpPr>
            <a:spLocks noChangeAspect="1"/>
          </p:cNvSpPr>
          <p:nvPr/>
        </p:nvSpPr>
        <p:spPr bwMode="auto">
          <a:xfrm>
            <a:off x="1046073" y="5024381"/>
            <a:ext cx="298289" cy="288000"/>
          </a:xfrm>
          <a:custGeom>
            <a:avLst/>
            <a:gdLst>
              <a:gd name="connsiteX0" fmla="*/ 467976 w 607639"/>
              <a:gd name="connsiteY0" fmla="*/ 440752 h 586681"/>
              <a:gd name="connsiteX1" fmla="*/ 556634 w 607639"/>
              <a:gd name="connsiteY1" fmla="*/ 440752 h 586681"/>
              <a:gd name="connsiteX2" fmla="*/ 607639 w 607639"/>
              <a:gd name="connsiteY2" fmla="*/ 491676 h 586681"/>
              <a:gd name="connsiteX3" fmla="*/ 607639 w 607639"/>
              <a:gd name="connsiteY3" fmla="*/ 565174 h 586681"/>
              <a:gd name="connsiteX4" fmla="*/ 586098 w 607639"/>
              <a:gd name="connsiteY4" fmla="*/ 586681 h 586681"/>
              <a:gd name="connsiteX5" fmla="*/ 438513 w 607639"/>
              <a:gd name="connsiteY5" fmla="*/ 586681 h 586681"/>
              <a:gd name="connsiteX6" fmla="*/ 416971 w 607639"/>
              <a:gd name="connsiteY6" fmla="*/ 565174 h 586681"/>
              <a:gd name="connsiteX7" fmla="*/ 416971 w 607639"/>
              <a:gd name="connsiteY7" fmla="*/ 491676 h 586681"/>
              <a:gd name="connsiteX8" fmla="*/ 467976 w 607639"/>
              <a:gd name="connsiteY8" fmla="*/ 440752 h 586681"/>
              <a:gd name="connsiteX9" fmla="*/ 50991 w 607639"/>
              <a:gd name="connsiteY9" fmla="*/ 440752 h 586681"/>
              <a:gd name="connsiteX10" fmla="*/ 139536 w 607639"/>
              <a:gd name="connsiteY10" fmla="*/ 440752 h 586681"/>
              <a:gd name="connsiteX11" fmla="*/ 190527 w 607639"/>
              <a:gd name="connsiteY11" fmla="*/ 491676 h 586681"/>
              <a:gd name="connsiteX12" fmla="*/ 190527 w 607639"/>
              <a:gd name="connsiteY12" fmla="*/ 565174 h 586681"/>
              <a:gd name="connsiteX13" fmla="*/ 169080 w 607639"/>
              <a:gd name="connsiteY13" fmla="*/ 586681 h 586681"/>
              <a:gd name="connsiteX14" fmla="*/ 21535 w 607639"/>
              <a:gd name="connsiteY14" fmla="*/ 586681 h 586681"/>
              <a:gd name="connsiteX15" fmla="*/ 0 w 607639"/>
              <a:gd name="connsiteY15" fmla="*/ 565174 h 586681"/>
              <a:gd name="connsiteX16" fmla="*/ 0 w 607639"/>
              <a:gd name="connsiteY16" fmla="*/ 491676 h 586681"/>
              <a:gd name="connsiteX17" fmla="*/ 50991 w 607639"/>
              <a:gd name="connsiteY17" fmla="*/ 440752 h 586681"/>
              <a:gd name="connsiteX18" fmla="*/ 303740 w 607639"/>
              <a:gd name="connsiteY18" fmla="*/ 314792 h 586681"/>
              <a:gd name="connsiteX19" fmla="*/ 325278 w 607639"/>
              <a:gd name="connsiteY19" fmla="*/ 336211 h 586681"/>
              <a:gd name="connsiteX20" fmla="*/ 325278 w 607639"/>
              <a:gd name="connsiteY20" fmla="*/ 415219 h 586681"/>
              <a:gd name="connsiteX21" fmla="*/ 381438 w 607639"/>
              <a:gd name="connsiteY21" fmla="*/ 471298 h 586681"/>
              <a:gd name="connsiteX22" fmla="*/ 381438 w 607639"/>
              <a:gd name="connsiteY22" fmla="*/ 501604 h 586681"/>
              <a:gd name="connsiteX23" fmla="*/ 351000 w 607639"/>
              <a:gd name="connsiteY23" fmla="*/ 501604 h 586681"/>
              <a:gd name="connsiteX24" fmla="*/ 303740 w 607639"/>
              <a:gd name="connsiteY24" fmla="*/ 454501 h 586681"/>
              <a:gd name="connsiteX25" fmla="*/ 256570 w 607639"/>
              <a:gd name="connsiteY25" fmla="*/ 501604 h 586681"/>
              <a:gd name="connsiteX26" fmla="*/ 226131 w 607639"/>
              <a:gd name="connsiteY26" fmla="*/ 501604 h 586681"/>
              <a:gd name="connsiteX27" fmla="*/ 226131 w 607639"/>
              <a:gd name="connsiteY27" fmla="*/ 471298 h 586681"/>
              <a:gd name="connsiteX28" fmla="*/ 282291 w 607639"/>
              <a:gd name="connsiteY28" fmla="*/ 415219 h 586681"/>
              <a:gd name="connsiteX29" fmla="*/ 282291 w 607639"/>
              <a:gd name="connsiteY29" fmla="*/ 336211 h 586681"/>
              <a:gd name="connsiteX30" fmla="*/ 303740 w 607639"/>
              <a:gd name="connsiteY30" fmla="*/ 314792 h 586681"/>
              <a:gd name="connsiteX31" fmla="*/ 513011 w 607639"/>
              <a:gd name="connsiteY31" fmla="*/ 307595 h 586681"/>
              <a:gd name="connsiteX32" fmla="*/ 578990 w 607639"/>
              <a:gd name="connsiteY32" fmla="*/ 373468 h 586681"/>
              <a:gd name="connsiteX33" fmla="*/ 513011 w 607639"/>
              <a:gd name="connsiteY33" fmla="*/ 439341 h 586681"/>
              <a:gd name="connsiteX34" fmla="*/ 447032 w 607639"/>
              <a:gd name="connsiteY34" fmla="*/ 373468 h 586681"/>
              <a:gd name="connsiteX35" fmla="*/ 513011 w 607639"/>
              <a:gd name="connsiteY35" fmla="*/ 307595 h 586681"/>
              <a:gd name="connsiteX36" fmla="*/ 94558 w 607639"/>
              <a:gd name="connsiteY36" fmla="*/ 307595 h 586681"/>
              <a:gd name="connsiteX37" fmla="*/ 160466 w 607639"/>
              <a:gd name="connsiteY37" fmla="*/ 373468 h 586681"/>
              <a:gd name="connsiteX38" fmla="*/ 94558 w 607639"/>
              <a:gd name="connsiteY38" fmla="*/ 439341 h 586681"/>
              <a:gd name="connsiteX39" fmla="*/ 28650 w 607639"/>
              <a:gd name="connsiteY39" fmla="*/ 373468 h 586681"/>
              <a:gd name="connsiteX40" fmla="*/ 94558 w 607639"/>
              <a:gd name="connsiteY40" fmla="*/ 307595 h 586681"/>
              <a:gd name="connsiteX41" fmla="*/ 260237 w 607639"/>
              <a:gd name="connsiteY41" fmla="*/ 133086 h 586681"/>
              <a:gd name="connsiteX42" fmla="*/ 348814 w 607639"/>
              <a:gd name="connsiteY42" fmla="*/ 133086 h 586681"/>
              <a:gd name="connsiteX43" fmla="*/ 399824 w 607639"/>
              <a:gd name="connsiteY43" fmla="*/ 184010 h 586681"/>
              <a:gd name="connsiteX44" fmla="*/ 399824 w 607639"/>
              <a:gd name="connsiteY44" fmla="*/ 257596 h 586681"/>
              <a:gd name="connsiteX45" fmla="*/ 378370 w 607639"/>
              <a:gd name="connsiteY45" fmla="*/ 279015 h 586681"/>
              <a:gd name="connsiteX46" fmla="*/ 230682 w 607639"/>
              <a:gd name="connsiteY46" fmla="*/ 279015 h 586681"/>
              <a:gd name="connsiteX47" fmla="*/ 209227 w 607639"/>
              <a:gd name="connsiteY47" fmla="*/ 257596 h 586681"/>
              <a:gd name="connsiteX48" fmla="*/ 209227 w 607639"/>
              <a:gd name="connsiteY48" fmla="*/ 184010 h 586681"/>
              <a:gd name="connsiteX49" fmla="*/ 260237 w 607639"/>
              <a:gd name="connsiteY49" fmla="*/ 133086 h 586681"/>
              <a:gd name="connsiteX50" fmla="*/ 303784 w 607639"/>
              <a:gd name="connsiteY50" fmla="*/ 0 h 586681"/>
              <a:gd name="connsiteX51" fmla="*/ 369692 w 607639"/>
              <a:gd name="connsiteY51" fmla="*/ 65838 h 586681"/>
              <a:gd name="connsiteX52" fmla="*/ 303784 w 607639"/>
              <a:gd name="connsiteY52" fmla="*/ 131676 h 586681"/>
              <a:gd name="connsiteX53" fmla="*/ 237876 w 607639"/>
              <a:gd name="connsiteY53" fmla="*/ 65838 h 586681"/>
              <a:gd name="connsiteX54" fmla="*/ 303784 w 607639"/>
              <a:gd name="connsiteY54" fmla="*/ 0 h 58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7639" h="586681">
                <a:moveTo>
                  <a:pt x="467976" y="440752"/>
                </a:moveTo>
                <a:lnTo>
                  <a:pt x="556634" y="440752"/>
                </a:lnTo>
                <a:cubicBezTo>
                  <a:pt x="584763" y="440752"/>
                  <a:pt x="607639" y="463593"/>
                  <a:pt x="607639" y="491676"/>
                </a:cubicBezTo>
                <a:lnTo>
                  <a:pt x="607639" y="565174"/>
                </a:lnTo>
                <a:cubicBezTo>
                  <a:pt x="607639" y="577083"/>
                  <a:pt x="598026" y="586681"/>
                  <a:pt x="586098" y="586681"/>
                </a:cubicBezTo>
                <a:lnTo>
                  <a:pt x="438513" y="586681"/>
                </a:lnTo>
                <a:cubicBezTo>
                  <a:pt x="426585" y="586681"/>
                  <a:pt x="416971" y="577083"/>
                  <a:pt x="416971" y="565174"/>
                </a:cubicBezTo>
                <a:lnTo>
                  <a:pt x="416971" y="491676"/>
                </a:lnTo>
                <a:cubicBezTo>
                  <a:pt x="416971" y="463593"/>
                  <a:pt x="439848" y="440752"/>
                  <a:pt x="467976" y="440752"/>
                </a:cubicBezTo>
                <a:close/>
                <a:moveTo>
                  <a:pt x="50991" y="440752"/>
                </a:moveTo>
                <a:lnTo>
                  <a:pt x="139536" y="440752"/>
                </a:lnTo>
                <a:cubicBezTo>
                  <a:pt x="167656" y="440752"/>
                  <a:pt x="190527" y="463593"/>
                  <a:pt x="190527" y="491676"/>
                </a:cubicBezTo>
                <a:lnTo>
                  <a:pt x="190527" y="565174"/>
                </a:lnTo>
                <a:cubicBezTo>
                  <a:pt x="190527" y="577083"/>
                  <a:pt x="180916" y="586681"/>
                  <a:pt x="169080" y="586681"/>
                </a:cubicBezTo>
                <a:lnTo>
                  <a:pt x="21535" y="586681"/>
                </a:lnTo>
                <a:cubicBezTo>
                  <a:pt x="9611" y="586681"/>
                  <a:pt x="0" y="577083"/>
                  <a:pt x="0" y="565174"/>
                </a:cubicBezTo>
                <a:lnTo>
                  <a:pt x="0" y="491676"/>
                </a:lnTo>
                <a:cubicBezTo>
                  <a:pt x="0" y="463593"/>
                  <a:pt x="22870" y="440752"/>
                  <a:pt x="50991" y="440752"/>
                </a:cubicBezTo>
                <a:close/>
                <a:moveTo>
                  <a:pt x="303740" y="314792"/>
                </a:moveTo>
                <a:cubicBezTo>
                  <a:pt x="315666" y="314792"/>
                  <a:pt x="325278" y="324391"/>
                  <a:pt x="325278" y="336211"/>
                </a:cubicBezTo>
                <a:lnTo>
                  <a:pt x="325278" y="415219"/>
                </a:lnTo>
                <a:lnTo>
                  <a:pt x="381438" y="471298"/>
                </a:lnTo>
                <a:cubicBezTo>
                  <a:pt x="389804" y="479653"/>
                  <a:pt x="389804" y="493250"/>
                  <a:pt x="381438" y="501604"/>
                </a:cubicBezTo>
                <a:cubicBezTo>
                  <a:pt x="372983" y="510047"/>
                  <a:pt x="359366" y="510047"/>
                  <a:pt x="351000" y="501604"/>
                </a:cubicBezTo>
                <a:lnTo>
                  <a:pt x="303740" y="454501"/>
                </a:lnTo>
                <a:lnTo>
                  <a:pt x="256570" y="501604"/>
                </a:lnTo>
                <a:cubicBezTo>
                  <a:pt x="248115" y="510047"/>
                  <a:pt x="234497" y="510047"/>
                  <a:pt x="226131" y="501604"/>
                </a:cubicBezTo>
                <a:cubicBezTo>
                  <a:pt x="217765" y="493250"/>
                  <a:pt x="217765" y="479653"/>
                  <a:pt x="226131" y="471298"/>
                </a:cubicBezTo>
                <a:lnTo>
                  <a:pt x="282291" y="415219"/>
                </a:lnTo>
                <a:lnTo>
                  <a:pt x="282291" y="336211"/>
                </a:lnTo>
                <a:cubicBezTo>
                  <a:pt x="282291" y="324391"/>
                  <a:pt x="291903" y="314792"/>
                  <a:pt x="303740" y="314792"/>
                </a:cubicBezTo>
                <a:close/>
                <a:moveTo>
                  <a:pt x="513011" y="307595"/>
                </a:moveTo>
                <a:cubicBezTo>
                  <a:pt x="549450" y="307595"/>
                  <a:pt x="578990" y="337087"/>
                  <a:pt x="578990" y="373468"/>
                </a:cubicBezTo>
                <a:cubicBezTo>
                  <a:pt x="578990" y="409849"/>
                  <a:pt x="549450" y="439341"/>
                  <a:pt x="513011" y="439341"/>
                </a:cubicBezTo>
                <a:cubicBezTo>
                  <a:pt x="476572" y="439341"/>
                  <a:pt x="447032" y="409849"/>
                  <a:pt x="447032" y="373468"/>
                </a:cubicBezTo>
                <a:cubicBezTo>
                  <a:pt x="447032" y="337087"/>
                  <a:pt x="476572" y="307595"/>
                  <a:pt x="513011" y="307595"/>
                </a:cubicBezTo>
                <a:close/>
                <a:moveTo>
                  <a:pt x="94558" y="307595"/>
                </a:moveTo>
                <a:cubicBezTo>
                  <a:pt x="130958" y="307595"/>
                  <a:pt x="160466" y="337087"/>
                  <a:pt x="160466" y="373468"/>
                </a:cubicBezTo>
                <a:cubicBezTo>
                  <a:pt x="160466" y="409849"/>
                  <a:pt x="130958" y="439341"/>
                  <a:pt x="94558" y="439341"/>
                </a:cubicBezTo>
                <a:cubicBezTo>
                  <a:pt x="58158" y="439341"/>
                  <a:pt x="28650" y="409849"/>
                  <a:pt x="28650" y="373468"/>
                </a:cubicBezTo>
                <a:cubicBezTo>
                  <a:pt x="28650" y="337087"/>
                  <a:pt x="58158" y="307595"/>
                  <a:pt x="94558" y="307595"/>
                </a:cubicBezTo>
                <a:close/>
                <a:moveTo>
                  <a:pt x="260237" y="133086"/>
                </a:moveTo>
                <a:lnTo>
                  <a:pt x="348814" y="133086"/>
                </a:lnTo>
                <a:cubicBezTo>
                  <a:pt x="376945" y="133086"/>
                  <a:pt x="399824" y="155926"/>
                  <a:pt x="399824" y="184010"/>
                </a:cubicBezTo>
                <a:lnTo>
                  <a:pt x="399824" y="257596"/>
                </a:lnTo>
                <a:cubicBezTo>
                  <a:pt x="399824" y="269417"/>
                  <a:pt x="390210" y="279015"/>
                  <a:pt x="378370" y="279015"/>
                </a:cubicBezTo>
                <a:lnTo>
                  <a:pt x="230682" y="279015"/>
                </a:lnTo>
                <a:cubicBezTo>
                  <a:pt x="218842" y="279015"/>
                  <a:pt x="209227" y="269417"/>
                  <a:pt x="209227" y="257596"/>
                </a:cubicBezTo>
                <a:lnTo>
                  <a:pt x="209227" y="184010"/>
                </a:lnTo>
                <a:cubicBezTo>
                  <a:pt x="209227" y="155926"/>
                  <a:pt x="232106" y="133086"/>
                  <a:pt x="260237" y="133086"/>
                </a:cubicBezTo>
                <a:close/>
                <a:moveTo>
                  <a:pt x="303784" y="0"/>
                </a:moveTo>
                <a:cubicBezTo>
                  <a:pt x="340184" y="0"/>
                  <a:pt x="369692" y="29477"/>
                  <a:pt x="369692" y="65838"/>
                </a:cubicBezTo>
                <a:cubicBezTo>
                  <a:pt x="369692" y="102199"/>
                  <a:pt x="340184" y="131676"/>
                  <a:pt x="303784" y="131676"/>
                </a:cubicBezTo>
                <a:cubicBezTo>
                  <a:pt x="267384" y="131676"/>
                  <a:pt x="237876" y="102199"/>
                  <a:pt x="237876" y="65838"/>
                </a:cubicBezTo>
                <a:cubicBezTo>
                  <a:pt x="237876" y="29477"/>
                  <a:pt x="267384" y="0"/>
                  <a:pt x="3037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3" name="Rectangle 21"/>
          <p:cNvSpPr/>
          <p:nvPr/>
        </p:nvSpPr>
        <p:spPr>
          <a:xfrm>
            <a:off x="1530754" y="2660090"/>
            <a:ext cx="2570215" cy="614633"/>
          </a:xfrm>
          <a:prstGeom prst="rect">
            <a:avLst/>
          </a:prstGeom>
        </p:spPr>
        <p:txBody>
          <a:bodyPr wrap="square" lIns="144000" tIns="0" rIns="144000" bIns="0">
            <a:normAutofit fontScale="92500"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本项目的协作和相关的文档全部在仓库的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wiki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上，我们建立了传送门</a:t>
            </a:r>
          </a:p>
        </p:txBody>
      </p:sp>
      <p:sp>
        <p:nvSpPr>
          <p:cNvPr id="24" name="Rectangle 22"/>
          <p:cNvSpPr/>
          <p:nvPr/>
        </p:nvSpPr>
        <p:spPr>
          <a:xfrm>
            <a:off x="1530754" y="2356758"/>
            <a:ext cx="1458103" cy="27699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Wiki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查看</a:t>
            </a:r>
          </a:p>
        </p:txBody>
      </p:sp>
      <p:sp>
        <p:nvSpPr>
          <p:cNvPr id="25" name="Rectangle 21"/>
          <p:cNvSpPr/>
          <p:nvPr/>
        </p:nvSpPr>
        <p:spPr>
          <a:xfrm>
            <a:off x="1514551" y="3886375"/>
            <a:ext cx="2570215" cy="687442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为了使老师更简单粗暴的查看作业，我们导出了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PDF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并提供下载服务</a:t>
            </a:r>
          </a:p>
        </p:txBody>
      </p:sp>
      <p:sp>
        <p:nvSpPr>
          <p:cNvPr id="26" name="Rectangle 22"/>
          <p:cNvSpPr/>
          <p:nvPr/>
        </p:nvSpPr>
        <p:spPr>
          <a:xfrm>
            <a:off x="1514551" y="3583043"/>
            <a:ext cx="1458103" cy="27699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PDF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下载</a:t>
            </a:r>
          </a:p>
        </p:txBody>
      </p:sp>
      <p:sp>
        <p:nvSpPr>
          <p:cNvPr id="27" name="Rectangle 21"/>
          <p:cNvSpPr/>
          <p:nvPr/>
        </p:nvSpPr>
        <p:spPr>
          <a:xfrm>
            <a:off x="1483217" y="5112660"/>
            <a:ext cx="2570215" cy="687442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点击此处输入文本内容点击此处输入文本内容</a:t>
            </a:r>
          </a:p>
        </p:txBody>
      </p:sp>
      <p:sp>
        <p:nvSpPr>
          <p:cNvPr id="28" name="Rectangle 22"/>
          <p:cNvSpPr/>
          <p:nvPr/>
        </p:nvSpPr>
        <p:spPr>
          <a:xfrm>
            <a:off x="1483217" y="4809328"/>
            <a:ext cx="1458103" cy="27699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代码实现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F4555F-1E12-41F5-AD10-C6931EDC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32" y="271052"/>
            <a:ext cx="7154987" cy="58641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83B61-73BE-48D7-AC46-86354023B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111" y="5168697"/>
            <a:ext cx="2252425" cy="1315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/>
          <p:cNvSpPr txBox="1"/>
          <p:nvPr/>
        </p:nvSpPr>
        <p:spPr>
          <a:xfrm>
            <a:off x="907217" y="416662"/>
            <a:ext cx="422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前台用户自定义计划模块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TextBox 23"/>
          <p:cNvSpPr txBox="1"/>
          <p:nvPr/>
        </p:nvSpPr>
        <p:spPr>
          <a:xfrm>
            <a:off x="907217" y="909648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Custom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Scheduling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李煦阳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E482FF-69F3-49CD-A5FC-EB924D04FC7C}"/>
              </a:ext>
            </a:extLst>
          </p:cNvPr>
          <p:cNvSpPr txBox="1"/>
          <p:nvPr/>
        </p:nvSpPr>
        <p:spPr>
          <a:xfrm>
            <a:off x="1635427" y="1919130"/>
            <a:ext cx="2061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活动总览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雪花">
            <a:extLst>
              <a:ext uri="{FF2B5EF4-FFF2-40B4-BE49-F238E27FC236}">
                <a16:creationId xmlns:a16="http://schemas.microsoft.com/office/drawing/2014/main" id="{A7859FFB-AFF7-4622-AD5F-7E4C7C28C343}"/>
              </a:ext>
            </a:extLst>
          </p:cNvPr>
          <p:cNvSpPr/>
          <p:nvPr/>
        </p:nvSpPr>
        <p:spPr bwMode="auto">
          <a:xfrm>
            <a:off x="1033447" y="1959134"/>
            <a:ext cx="441960" cy="441960"/>
          </a:xfrm>
          <a:custGeom>
            <a:avLst/>
            <a:gdLst>
              <a:gd name="T0" fmla="*/ 2147483646 w 5135"/>
              <a:gd name="T1" fmla="*/ 2147483646 h 5902"/>
              <a:gd name="T2" fmla="*/ 2147483646 w 5135"/>
              <a:gd name="T3" fmla="*/ 2147483646 h 5902"/>
              <a:gd name="T4" fmla="*/ 2147483646 w 5135"/>
              <a:gd name="T5" fmla="*/ 2147483646 h 5902"/>
              <a:gd name="T6" fmla="*/ 2147483646 w 5135"/>
              <a:gd name="T7" fmla="*/ 2147483646 h 5902"/>
              <a:gd name="T8" fmla="*/ 2147483646 w 5135"/>
              <a:gd name="T9" fmla="*/ 2147483646 h 5902"/>
              <a:gd name="T10" fmla="*/ 2147483646 w 5135"/>
              <a:gd name="T11" fmla="*/ 2147483646 h 5902"/>
              <a:gd name="T12" fmla="*/ 2147483646 w 5135"/>
              <a:gd name="T13" fmla="*/ 2147483646 h 5902"/>
              <a:gd name="T14" fmla="*/ 2147483646 w 5135"/>
              <a:gd name="T15" fmla="*/ 2147483646 h 5902"/>
              <a:gd name="T16" fmla="*/ 2147483646 w 5135"/>
              <a:gd name="T17" fmla="*/ 2147483646 h 5902"/>
              <a:gd name="T18" fmla="*/ 2147483646 w 5135"/>
              <a:gd name="T19" fmla="*/ 2147483646 h 5902"/>
              <a:gd name="T20" fmla="*/ 2147483646 w 5135"/>
              <a:gd name="T21" fmla="*/ 2147483646 h 5902"/>
              <a:gd name="T22" fmla="*/ 2147483646 w 5135"/>
              <a:gd name="T23" fmla="*/ 0 h 5902"/>
              <a:gd name="T24" fmla="*/ 2147483646 w 5135"/>
              <a:gd name="T25" fmla="*/ 2147483646 h 5902"/>
              <a:gd name="T26" fmla="*/ 2147483646 w 5135"/>
              <a:gd name="T27" fmla="*/ 2147483646 h 5902"/>
              <a:gd name="T28" fmla="*/ 2147483646 w 5135"/>
              <a:gd name="T29" fmla="*/ 2147483646 h 5902"/>
              <a:gd name="T30" fmla="*/ 2147483646 w 5135"/>
              <a:gd name="T31" fmla="*/ 2147483646 h 5902"/>
              <a:gd name="T32" fmla="*/ 2147483646 w 5135"/>
              <a:gd name="T33" fmla="*/ 2147483646 h 5902"/>
              <a:gd name="T34" fmla="*/ 0 w 5135"/>
              <a:gd name="T35" fmla="*/ 2147483646 h 5902"/>
              <a:gd name="T36" fmla="*/ 2147483646 w 5135"/>
              <a:gd name="T37" fmla="*/ 2147483646 h 5902"/>
              <a:gd name="T38" fmla="*/ 2147483646 w 5135"/>
              <a:gd name="T39" fmla="*/ 2147483646 h 5902"/>
              <a:gd name="T40" fmla="*/ 2147483646 w 5135"/>
              <a:gd name="T41" fmla="*/ 2147483646 h 5902"/>
              <a:gd name="T42" fmla="*/ 2147483646 w 5135"/>
              <a:gd name="T43" fmla="*/ 2147483646 h 5902"/>
              <a:gd name="T44" fmla="*/ 2147483646 w 5135"/>
              <a:gd name="T45" fmla="*/ 2147483646 h 5902"/>
              <a:gd name="T46" fmla="*/ 0 w 5135"/>
              <a:gd name="T47" fmla="*/ 2147483646 h 5902"/>
              <a:gd name="T48" fmla="*/ 2147483646 w 5135"/>
              <a:gd name="T49" fmla="*/ 2147483646 h 5902"/>
              <a:gd name="T50" fmla="*/ 2147483646 w 5135"/>
              <a:gd name="T51" fmla="*/ 2147483646 h 5902"/>
              <a:gd name="T52" fmla="*/ 2147483646 w 5135"/>
              <a:gd name="T53" fmla="*/ 2147483646 h 5902"/>
              <a:gd name="T54" fmla="*/ 2147483646 w 5135"/>
              <a:gd name="T55" fmla="*/ 2147483646 h 5902"/>
              <a:gd name="T56" fmla="*/ 2147483646 w 5135"/>
              <a:gd name="T57" fmla="*/ 2147483646 h 5902"/>
              <a:gd name="T58" fmla="*/ 2147483646 w 5135"/>
              <a:gd name="T59" fmla="*/ 2147483646 h 5902"/>
              <a:gd name="T60" fmla="*/ 2147483646 w 5135"/>
              <a:gd name="T61" fmla="*/ 2147483646 h 5902"/>
              <a:gd name="T62" fmla="*/ 2147483646 w 5135"/>
              <a:gd name="T63" fmla="*/ 2147483646 h 5902"/>
              <a:gd name="T64" fmla="*/ 2147483646 w 5135"/>
              <a:gd name="T65" fmla="*/ 2147483646 h 5902"/>
              <a:gd name="T66" fmla="*/ 2147483646 w 5135"/>
              <a:gd name="T67" fmla="*/ 2147483646 h 5902"/>
              <a:gd name="T68" fmla="*/ 2147483646 w 5135"/>
              <a:gd name="T69" fmla="*/ 2147483646 h 5902"/>
              <a:gd name="T70" fmla="*/ 2147483646 w 5135"/>
              <a:gd name="T71" fmla="*/ 2147483646 h 5902"/>
              <a:gd name="T72" fmla="*/ 2147483646 w 5135"/>
              <a:gd name="T73" fmla="*/ 2147483646 h 5902"/>
              <a:gd name="T74" fmla="*/ 2147483646 w 5135"/>
              <a:gd name="T75" fmla="*/ 2147483646 h 5902"/>
              <a:gd name="T76" fmla="*/ 2147483646 w 5135"/>
              <a:gd name="T77" fmla="*/ 2147483646 h 5902"/>
              <a:gd name="T78" fmla="*/ 2147483646 w 5135"/>
              <a:gd name="T79" fmla="*/ 2147483646 h 5902"/>
              <a:gd name="T80" fmla="*/ 2147483646 w 5135"/>
              <a:gd name="T81" fmla="*/ 2147483646 h 5902"/>
              <a:gd name="T82" fmla="*/ 2147483646 w 5135"/>
              <a:gd name="T83" fmla="*/ 2147483646 h 5902"/>
              <a:gd name="T84" fmla="*/ 2147483646 w 5135"/>
              <a:gd name="T85" fmla="*/ 2147483646 h 5902"/>
              <a:gd name="T86" fmla="*/ 2147483646 w 5135"/>
              <a:gd name="T87" fmla="*/ 2147483646 h 5902"/>
              <a:gd name="T88" fmla="*/ 2147483646 w 5135"/>
              <a:gd name="T89" fmla="*/ 2147483646 h 5902"/>
              <a:gd name="T90" fmla="*/ 2147483646 w 5135"/>
              <a:gd name="T91" fmla="*/ 2147483646 h 5902"/>
              <a:gd name="T92" fmla="*/ 2147483646 w 5135"/>
              <a:gd name="T93" fmla="*/ 2147483646 h 5902"/>
              <a:gd name="T94" fmla="*/ 2147483646 w 5135"/>
              <a:gd name="T95" fmla="*/ 2147483646 h 5902"/>
              <a:gd name="T96" fmla="*/ 2147483646 w 5135"/>
              <a:gd name="T97" fmla="*/ 2147483646 h 5902"/>
              <a:gd name="T98" fmla="*/ 2147483646 w 5135"/>
              <a:gd name="T99" fmla="*/ 2147483646 h 5902"/>
              <a:gd name="T100" fmla="*/ 2147483646 w 5135"/>
              <a:gd name="T101" fmla="*/ 2147483646 h 5902"/>
              <a:gd name="T102" fmla="*/ 2147483646 w 5135"/>
              <a:gd name="T103" fmla="*/ 2147483646 h 59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35" h="5902">
                <a:moveTo>
                  <a:pt x="5066" y="4173"/>
                </a:moveTo>
                <a:lnTo>
                  <a:pt x="4828" y="4036"/>
                </a:lnTo>
                <a:lnTo>
                  <a:pt x="5058" y="3910"/>
                </a:lnTo>
                <a:lnTo>
                  <a:pt x="4735" y="3725"/>
                </a:lnTo>
                <a:lnTo>
                  <a:pt x="4498" y="3846"/>
                </a:lnTo>
                <a:lnTo>
                  <a:pt x="4379" y="3779"/>
                </a:lnTo>
                <a:lnTo>
                  <a:pt x="4780" y="3561"/>
                </a:lnTo>
                <a:lnTo>
                  <a:pt x="4457" y="3375"/>
                </a:lnTo>
                <a:lnTo>
                  <a:pt x="4049" y="3588"/>
                </a:lnTo>
                <a:lnTo>
                  <a:pt x="3859" y="3477"/>
                </a:lnTo>
                <a:lnTo>
                  <a:pt x="3859" y="3121"/>
                </a:lnTo>
                <a:lnTo>
                  <a:pt x="4297" y="2969"/>
                </a:lnTo>
                <a:lnTo>
                  <a:pt x="3859" y="2783"/>
                </a:lnTo>
                <a:lnTo>
                  <a:pt x="3859" y="2417"/>
                </a:lnTo>
                <a:lnTo>
                  <a:pt x="4049" y="2315"/>
                </a:lnTo>
                <a:lnTo>
                  <a:pt x="4457" y="2529"/>
                </a:lnTo>
                <a:lnTo>
                  <a:pt x="4780" y="2343"/>
                </a:lnTo>
                <a:lnTo>
                  <a:pt x="4379" y="2124"/>
                </a:lnTo>
                <a:lnTo>
                  <a:pt x="4498" y="2057"/>
                </a:lnTo>
                <a:lnTo>
                  <a:pt x="4735" y="2178"/>
                </a:lnTo>
                <a:lnTo>
                  <a:pt x="5058" y="1993"/>
                </a:lnTo>
                <a:lnTo>
                  <a:pt x="4828" y="1866"/>
                </a:lnTo>
                <a:lnTo>
                  <a:pt x="5067" y="1730"/>
                </a:lnTo>
                <a:lnTo>
                  <a:pt x="5135" y="1475"/>
                </a:lnTo>
                <a:lnTo>
                  <a:pt x="4880" y="1408"/>
                </a:lnTo>
                <a:lnTo>
                  <a:pt x="4641" y="1545"/>
                </a:lnTo>
                <a:lnTo>
                  <a:pt x="4647" y="1283"/>
                </a:lnTo>
                <a:lnTo>
                  <a:pt x="4323" y="1470"/>
                </a:lnTo>
                <a:lnTo>
                  <a:pt x="4312" y="1735"/>
                </a:lnTo>
                <a:lnTo>
                  <a:pt x="4193" y="1802"/>
                </a:lnTo>
                <a:lnTo>
                  <a:pt x="4203" y="1347"/>
                </a:lnTo>
                <a:lnTo>
                  <a:pt x="3880" y="1534"/>
                </a:lnTo>
                <a:lnTo>
                  <a:pt x="3863" y="1992"/>
                </a:lnTo>
                <a:lnTo>
                  <a:pt x="3646" y="2110"/>
                </a:lnTo>
                <a:lnTo>
                  <a:pt x="3353" y="1942"/>
                </a:lnTo>
                <a:lnTo>
                  <a:pt x="3444" y="1471"/>
                </a:lnTo>
                <a:lnTo>
                  <a:pt x="3048" y="1767"/>
                </a:lnTo>
                <a:lnTo>
                  <a:pt x="2754" y="1598"/>
                </a:lnTo>
                <a:lnTo>
                  <a:pt x="2754" y="1355"/>
                </a:lnTo>
                <a:lnTo>
                  <a:pt x="3144" y="1111"/>
                </a:lnTo>
                <a:lnTo>
                  <a:pt x="3144" y="740"/>
                </a:lnTo>
                <a:lnTo>
                  <a:pt x="2754" y="976"/>
                </a:lnTo>
                <a:lnTo>
                  <a:pt x="2754" y="839"/>
                </a:lnTo>
                <a:lnTo>
                  <a:pt x="2979" y="696"/>
                </a:lnTo>
                <a:lnTo>
                  <a:pt x="2979" y="325"/>
                </a:lnTo>
                <a:lnTo>
                  <a:pt x="2754" y="460"/>
                </a:lnTo>
                <a:lnTo>
                  <a:pt x="2754" y="186"/>
                </a:lnTo>
                <a:lnTo>
                  <a:pt x="2567" y="0"/>
                </a:lnTo>
                <a:lnTo>
                  <a:pt x="2381" y="186"/>
                </a:lnTo>
                <a:lnTo>
                  <a:pt x="2381" y="460"/>
                </a:lnTo>
                <a:lnTo>
                  <a:pt x="2156" y="325"/>
                </a:lnTo>
                <a:lnTo>
                  <a:pt x="2156" y="696"/>
                </a:lnTo>
                <a:lnTo>
                  <a:pt x="2381" y="839"/>
                </a:lnTo>
                <a:lnTo>
                  <a:pt x="2381" y="976"/>
                </a:lnTo>
                <a:lnTo>
                  <a:pt x="1990" y="740"/>
                </a:lnTo>
                <a:lnTo>
                  <a:pt x="1990" y="1111"/>
                </a:lnTo>
                <a:lnTo>
                  <a:pt x="2381" y="1355"/>
                </a:lnTo>
                <a:lnTo>
                  <a:pt x="2381" y="1615"/>
                </a:lnTo>
                <a:lnTo>
                  <a:pt x="2091" y="1782"/>
                </a:lnTo>
                <a:lnTo>
                  <a:pt x="1714" y="1458"/>
                </a:lnTo>
                <a:lnTo>
                  <a:pt x="1774" y="1963"/>
                </a:lnTo>
                <a:lnTo>
                  <a:pt x="1506" y="2118"/>
                </a:lnTo>
                <a:lnTo>
                  <a:pt x="1272" y="1992"/>
                </a:lnTo>
                <a:lnTo>
                  <a:pt x="1254" y="1534"/>
                </a:lnTo>
                <a:lnTo>
                  <a:pt x="931" y="1347"/>
                </a:lnTo>
                <a:lnTo>
                  <a:pt x="943" y="1802"/>
                </a:lnTo>
                <a:lnTo>
                  <a:pt x="823" y="1734"/>
                </a:lnTo>
                <a:lnTo>
                  <a:pt x="811" y="1470"/>
                </a:lnTo>
                <a:lnTo>
                  <a:pt x="488" y="1283"/>
                </a:lnTo>
                <a:lnTo>
                  <a:pt x="494" y="1544"/>
                </a:lnTo>
                <a:lnTo>
                  <a:pt x="256" y="1408"/>
                </a:lnTo>
                <a:lnTo>
                  <a:pt x="0" y="1475"/>
                </a:lnTo>
                <a:lnTo>
                  <a:pt x="69" y="1729"/>
                </a:lnTo>
                <a:lnTo>
                  <a:pt x="306" y="1866"/>
                </a:lnTo>
                <a:lnTo>
                  <a:pt x="77" y="1992"/>
                </a:lnTo>
                <a:lnTo>
                  <a:pt x="400" y="2178"/>
                </a:lnTo>
                <a:lnTo>
                  <a:pt x="636" y="2057"/>
                </a:lnTo>
                <a:lnTo>
                  <a:pt x="755" y="2124"/>
                </a:lnTo>
                <a:lnTo>
                  <a:pt x="354" y="2343"/>
                </a:lnTo>
                <a:lnTo>
                  <a:pt x="679" y="2529"/>
                </a:lnTo>
                <a:lnTo>
                  <a:pt x="1085" y="2315"/>
                </a:lnTo>
                <a:lnTo>
                  <a:pt x="1306" y="2433"/>
                </a:lnTo>
                <a:lnTo>
                  <a:pt x="1306" y="2780"/>
                </a:lnTo>
                <a:lnTo>
                  <a:pt x="836" y="2944"/>
                </a:lnTo>
                <a:lnTo>
                  <a:pt x="1306" y="3143"/>
                </a:lnTo>
                <a:lnTo>
                  <a:pt x="1306" y="3460"/>
                </a:lnTo>
                <a:lnTo>
                  <a:pt x="1085" y="3588"/>
                </a:lnTo>
                <a:lnTo>
                  <a:pt x="678" y="3373"/>
                </a:lnTo>
                <a:lnTo>
                  <a:pt x="354" y="3560"/>
                </a:lnTo>
                <a:lnTo>
                  <a:pt x="755" y="3778"/>
                </a:lnTo>
                <a:lnTo>
                  <a:pt x="636" y="3846"/>
                </a:lnTo>
                <a:lnTo>
                  <a:pt x="400" y="3724"/>
                </a:lnTo>
                <a:lnTo>
                  <a:pt x="77" y="3910"/>
                </a:lnTo>
                <a:lnTo>
                  <a:pt x="306" y="4036"/>
                </a:lnTo>
                <a:lnTo>
                  <a:pt x="69" y="4172"/>
                </a:lnTo>
                <a:lnTo>
                  <a:pt x="0" y="4427"/>
                </a:lnTo>
                <a:lnTo>
                  <a:pt x="255" y="4494"/>
                </a:lnTo>
                <a:lnTo>
                  <a:pt x="494" y="4358"/>
                </a:lnTo>
                <a:lnTo>
                  <a:pt x="488" y="4619"/>
                </a:lnTo>
                <a:lnTo>
                  <a:pt x="811" y="4434"/>
                </a:lnTo>
                <a:lnTo>
                  <a:pt x="823" y="4169"/>
                </a:lnTo>
                <a:lnTo>
                  <a:pt x="941" y="4100"/>
                </a:lnTo>
                <a:lnTo>
                  <a:pt x="931" y="4555"/>
                </a:lnTo>
                <a:lnTo>
                  <a:pt x="1254" y="4369"/>
                </a:lnTo>
                <a:lnTo>
                  <a:pt x="1272" y="3910"/>
                </a:lnTo>
                <a:lnTo>
                  <a:pt x="1472" y="3796"/>
                </a:lnTo>
                <a:lnTo>
                  <a:pt x="1780" y="3973"/>
                </a:lnTo>
                <a:lnTo>
                  <a:pt x="1691" y="4442"/>
                </a:lnTo>
                <a:lnTo>
                  <a:pt x="2084" y="4148"/>
                </a:lnTo>
                <a:lnTo>
                  <a:pt x="2380" y="4317"/>
                </a:lnTo>
                <a:lnTo>
                  <a:pt x="2380" y="4548"/>
                </a:lnTo>
                <a:lnTo>
                  <a:pt x="1990" y="4791"/>
                </a:lnTo>
                <a:lnTo>
                  <a:pt x="1990" y="5164"/>
                </a:lnTo>
                <a:lnTo>
                  <a:pt x="2380" y="4927"/>
                </a:lnTo>
                <a:lnTo>
                  <a:pt x="2380" y="5063"/>
                </a:lnTo>
                <a:lnTo>
                  <a:pt x="2156" y="5206"/>
                </a:lnTo>
                <a:lnTo>
                  <a:pt x="2156" y="5579"/>
                </a:lnTo>
                <a:lnTo>
                  <a:pt x="2380" y="5443"/>
                </a:lnTo>
                <a:lnTo>
                  <a:pt x="2380" y="5717"/>
                </a:lnTo>
                <a:lnTo>
                  <a:pt x="2567" y="5902"/>
                </a:lnTo>
                <a:lnTo>
                  <a:pt x="2754" y="5717"/>
                </a:lnTo>
                <a:lnTo>
                  <a:pt x="2754" y="5443"/>
                </a:lnTo>
                <a:lnTo>
                  <a:pt x="2979" y="5579"/>
                </a:lnTo>
                <a:lnTo>
                  <a:pt x="2979" y="5206"/>
                </a:lnTo>
                <a:lnTo>
                  <a:pt x="2754" y="5063"/>
                </a:lnTo>
                <a:lnTo>
                  <a:pt x="2754" y="4927"/>
                </a:lnTo>
                <a:lnTo>
                  <a:pt x="3144" y="5164"/>
                </a:lnTo>
                <a:lnTo>
                  <a:pt x="3144" y="4791"/>
                </a:lnTo>
                <a:lnTo>
                  <a:pt x="2754" y="4548"/>
                </a:lnTo>
                <a:lnTo>
                  <a:pt x="2754" y="4336"/>
                </a:lnTo>
                <a:lnTo>
                  <a:pt x="3071" y="4154"/>
                </a:lnTo>
                <a:lnTo>
                  <a:pt x="3421" y="4454"/>
                </a:lnTo>
                <a:lnTo>
                  <a:pt x="3364" y="3986"/>
                </a:lnTo>
                <a:lnTo>
                  <a:pt x="3680" y="3804"/>
                </a:lnTo>
                <a:lnTo>
                  <a:pt x="3863" y="3912"/>
                </a:lnTo>
                <a:lnTo>
                  <a:pt x="3880" y="4369"/>
                </a:lnTo>
                <a:lnTo>
                  <a:pt x="4203" y="4555"/>
                </a:lnTo>
                <a:lnTo>
                  <a:pt x="4193" y="4101"/>
                </a:lnTo>
                <a:lnTo>
                  <a:pt x="4311" y="4169"/>
                </a:lnTo>
                <a:lnTo>
                  <a:pt x="4323" y="4434"/>
                </a:lnTo>
                <a:lnTo>
                  <a:pt x="4647" y="4620"/>
                </a:lnTo>
                <a:lnTo>
                  <a:pt x="4641" y="4358"/>
                </a:lnTo>
                <a:lnTo>
                  <a:pt x="4880" y="4495"/>
                </a:lnTo>
                <a:lnTo>
                  <a:pt x="5135" y="4427"/>
                </a:lnTo>
                <a:lnTo>
                  <a:pt x="5066" y="4173"/>
                </a:lnTo>
                <a:close/>
                <a:moveTo>
                  <a:pt x="2754" y="1987"/>
                </a:moveTo>
                <a:lnTo>
                  <a:pt x="2754" y="1987"/>
                </a:lnTo>
                <a:lnTo>
                  <a:pt x="3297" y="2299"/>
                </a:lnTo>
                <a:lnTo>
                  <a:pt x="2969" y="2478"/>
                </a:lnTo>
                <a:lnTo>
                  <a:pt x="2754" y="2354"/>
                </a:lnTo>
                <a:lnTo>
                  <a:pt x="2754" y="1987"/>
                </a:lnTo>
                <a:close/>
                <a:moveTo>
                  <a:pt x="2381" y="2004"/>
                </a:moveTo>
                <a:lnTo>
                  <a:pt x="2381" y="2371"/>
                </a:lnTo>
                <a:lnTo>
                  <a:pt x="2332" y="2399"/>
                </a:lnTo>
                <a:lnTo>
                  <a:pt x="2183" y="2484"/>
                </a:lnTo>
                <a:lnTo>
                  <a:pt x="1855" y="2306"/>
                </a:lnTo>
                <a:lnTo>
                  <a:pt x="2381" y="2004"/>
                </a:lnTo>
                <a:close/>
                <a:moveTo>
                  <a:pt x="1644" y="2617"/>
                </a:moveTo>
                <a:lnTo>
                  <a:pt x="1964" y="2788"/>
                </a:lnTo>
                <a:lnTo>
                  <a:pt x="1964" y="3082"/>
                </a:lnTo>
                <a:lnTo>
                  <a:pt x="1644" y="3266"/>
                </a:lnTo>
                <a:lnTo>
                  <a:pt x="1644" y="2617"/>
                </a:lnTo>
                <a:close/>
                <a:moveTo>
                  <a:pt x="2380" y="3929"/>
                </a:moveTo>
                <a:lnTo>
                  <a:pt x="2380" y="3929"/>
                </a:lnTo>
                <a:lnTo>
                  <a:pt x="1810" y="3601"/>
                </a:lnTo>
                <a:lnTo>
                  <a:pt x="2129" y="3418"/>
                </a:lnTo>
                <a:lnTo>
                  <a:pt x="2380" y="3562"/>
                </a:lnTo>
                <a:lnTo>
                  <a:pt x="2380" y="3929"/>
                </a:lnTo>
                <a:close/>
                <a:moveTo>
                  <a:pt x="2582" y="3297"/>
                </a:moveTo>
                <a:lnTo>
                  <a:pt x="2582" y="3297"/>
                </a:lnTo>
                <a:lnTo>
                  <a:pt x="2439" y="3215"/>
                </a:lnTo>
                <a:lnTo>
                  <a:pt x="2295" y="3132"/>
                </a:lnTo>
                <a:lnTo>
                  <a:pt x="2295" y="2801"/>
                </a:lnTo>
                <a:lnTo>
                  <a:pt x="2467" y="2703"/>
                </a:lnTo>
                <a:lnTo>
                  <a:pt x="2582" y="2636"/>
                </a:lnTo>
                <a:lnTo>
                  <a:pt x="2870" y="2801"/>
                </a:lnTo>
                <a:lnTo>
                  <a:pt x="2870" y="3132"/>
                </a:lnTo>
                <a:lnTo>
                  <a:pt x="2727" y="3215"/>
                </a:lnTo>
                <a:lnTo>
                  <a:pt x="2582" y="3297"/>
                </a:lnTo>
                <a:close/>
                <a:moveTo>
                  <a:pt x="2754" y="3580"/>
                </a:moveTo>
                <a:lnTo>
                  <a:pt x="2754" y="3580"/>
                </a:lnTo>
                <a:lnTo>
                  <a:pt x="3029" y="3423"/>
                </a:lnTo>
                <a:lnTo>
                  <a:pt x="3344" y="3608"/>
                </a:lnTo>
                <a:lnTo>
                  <a:pt x="2754" y="3946"/>
                </a:lnTo>
                <a:lnTo>
                  <a:pt x="2754" y="3580"/>
                </a:lnTo>
                <a:close/>
                <a:moveTo>
                  <a:pt x="3521" y="3279"/>
                </a:moveTo>
                <a:lnTo>
                  <a:pt x="3203" y="3092"/>
                </a:lnTo>
                <a:lnTo>
                  <a:pt x="3203" y="2775"/>
                </a:lnTo>
                <a:lnTo>
                  <a:pt x="3521" y="2602"/>
                </a:lnTo>
                <a:lnTo>
                  <a:pt x="3521" y="32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9" name="雪花">
            <a:extLst>
              <a:ext uri="{FF2B5EF4-FFF2-40B4-BE49-F238E27FC236}">
                <a16:creationId xmlns:a16="http://schemas.microsoft.com/office/drawing/2014/main" id="{F1A1645C-AAF4-4E69-BA11-778430154769}"/>
              </a:ext>
            </a:extLst>
          </p:cNvPr>
          <p:cNvSpPr/>
          <p:nvPr/>
        </p:nvSpPr>
        <p:spPr bwMode="auto">
          <a:xfrm>
            <a:off x="6274268" y="4447855"/>
            <a:ext cx="441960" cy="441960"/>
          </a:xfrm>
          <a:custGeom>
            <a:avLst/>
            <a:gdLst>
              <a:gd name="T0" fmla="*/ 2147483646 w 5135"/>
              <a:gd name="T1" fmla="*/ 2147483646 h 5902"/>
              <a:gd name="T2" fmla="*/ 2147483646 w 5135"/>
              <a:gd name="T3" fmla="*/ 2147483646 h 5902"/>
              <a:gd name="T4" fmla="*/ 2147483646 w 5135"/>
              <a:gd name="T5" fmla="*/ 2147483646 h 5902"/>
              <a:gd name="T6" fmla="*/ 2147483646 w 5135"/>
              <a:gd name="T7" fmla="*/ 2147483646 h 5902"/>
              <a:gd name="T8" fmla="*/ 2147483646 w 5135"/>
              <a:gd name="T9" fmla="*/ 2147483646 h 5902"/>
              <a:gd name="T10" fmla="*/ 2147483646 w 5135"/>
              <a:gd name="T11" fmla="*/ 2147483646 h 5902"/>
              <a:gd name="T12" fmla="*/ 2147483646 w 5135"/>
              <a:gd name="T13" fmla="*/ 2147483646 h 5902"/>
              <a:gd name="T14" fmla="*/ 2147483646 w 5135"/>
              <a:gd name="T15" fmla="*/ 2147483646 h 5902"/>
              <a:gd name="T16" fmla="*/ 2147483646 w 5135"/>
              <a:gd name="T17" fmla="*/ 2147483646 h 5902"/>
              <a:gd name="T18" fmla="*/ 2147483646 w 5135"/>
              <a:gd name="T19" fmla="*/ 2147483646 h 5902"/>
              <a:gd name="T20" fmla="*/ 2147483646 w 5135"/>
              <a:gd name="T21" fmla="*/ 2147483646 h 5902"/>
              <a:gd name="T22" fmla="*/ 2147483646 w 5135"/>
              <a:gd name="T23" fmla="*/ 0 h 5902"/>
              <a:gd name="T24" fmla="*/ 2147483646 w 5135"/>
              <a:gd name="T25" fmla="*/ 2147483646 h 5902"/>
              <a:gd name="T26" fmla="*/ 2147483646 w 5135"/>
              <a:gd name="T27" fmla="*/ 2147483646 h 5902"/>
              <a:gd name="T28" fmla="*/ 2147483646 w 5135"/>
              <a:gd name="T29" fmla="*/ 2147483646 h 5902"/>
              <a:gd name="T30" fmla="*/ 2147483646 w 5135"/>
              <a:gd name="T31" fmla="*/ 2147483646 h 5902"/>
              <a:gd name="T32" fmla="*/ 2147483646 w 5135"/>
              <a:gd name="T33" fmla="*/ 2147483646 h 5902"/>
              <a:gd name="T34" fmla="*/ 0 w 5135"/>
              <a:gd name="T35" fmla="*/ 2147483646 h 5902"/>
              <a:gd name="T36" fmla="*/ 2147483646 w 5135"/>
              <a:gd name="T37" fmla="*/ 2147483646 h 5902"/>
              <a:gd name="T38" fmla="*/ 2147483646 w 5135"/>
              <a:gd name="T39" fmla="*/ 2147483646 h 5902"/>
              <a:gd name="T40" fmla="*/ 2147483646 w 5135"/>
              <a:gd name="T41" fmla="*/ 2147483646 h 5902"/>
              <a:gd name="T42" fmla="*/ 2147483646 w 5135"/>
              <a:gd name="T43" fmla="*/ 2147483646 h 5902"/>
              <a:gd name="T44" fmla="*/ 2147483646 w 5135"/>
              <a:gd name="T45" fmla="*/ 2147483646 h 5902"/>
              <a:gd name="T46" fmla="*/ 0 w 5135"/>
              <a:gd name="T47" fmla="*/ 2147483646 h 5902"/>
              <a:gd name="T48" fmla="*/ 2147483646 w 5135"/>
              <a:gd name="T49" fmla="*/ 2147483646 h 5902"/>
              <a:gd name="T50" fmla="*/ 2147483646 w 5135"/>
              <a:gd name="T51" fmla="*/ 2147483646 h 5902"/>
              <a:gd name="T52" fmla="*/ 2147483646 w 5135"/>
              <a:gd name="T53" fmla="*/ 2147483646 h 5902"/>
              <a:gd name="T54" fmla="*/ 2147483646 w 5135"/>
              <a:gd name="T55" fmla="*/ 2147483646 h 5902"/>
              <a:gd name="T56" fmla="*/ 2147483646 w 5135"/>
              <a:gd name="T57" fmla="*/ 2147483646 h 5902"/>
              <a:gd name="T58" fmla="*/ 2147483646 w 5135"/>
              <a:gd name="T59" fmla="*/ 2147483646 h 5902"/>
              <a:gd name="T60" fmla="*/ 2147483646 w 5135"/>
              <a:gd name="T61" fmla="*/ 2147483646 h 5902"/>
              <a:gd name="T62" fmla="*/ 2147483646 w 5135"/>
              <a:gd name="T63" fmla="*/ 2147483646 h 5902"/>
              <a:gd name="T64" fmla="*/ 2147483646 w 5135"/>
              <a:gd name="T65" fmla="*/ 2147483646 h 5902"/>
              <a:gd name="T66" fmla="*/ 2147483646 w 5135"/>
              <a:gd name="T67" fmla="*/ 2147483646 h 5902"/>
              <a:gd name="T68" fmla="*/ 2147483646 w 5135"/>
              <a:gd name="T69" fmla="*/ 2147483646 h 5902"/>
              <a:gd name="T70" fmla="*/ 2147483646 w 5135"/>
              <a:gd name="T71" fmla="*/ 2147483646 h 5902"/>
              <a:gd name="T72" fmla="*/ 2147483646 w 5135"/>
              <a:gd name="T73" fmla="*/ 2147483646 h 5902"/>
              <a:gd name="T74" fmla="*/ 2147483646 w 5135"/>
              <a:gd name="T75" fmla="*/ 2147483646 h 5902"/>
              <a:gd name="T76" fmla="*/ 2147483646 w 5135"/>
              <a:gd name="T77" fmla="*/ 2147483646 h 5902"/>
              <a:gd name="T78" fmla="*/ 2147483646 w 5135"/>
              <a:gd name="T79" fmla="*/ 2147483646 h 5902"/>
              <a:gd name="T80" fmla="*/ 2147483646 w 5135"/>
              <a:gd name="T81" fmla="*/ 2147483646 h 5902"/>
              <a:gd name="T82" fmla="*/ 2147483646 w 5135"/>
              <a:gd name="T83" fmla="*/ 2147483646 h 5902"/>
              <a:gd name="T84" fmla="*/ 2147483646 w 5135"/>
              <a:gd name="T85" fmla="*/ 2147483646 h 5902"/>
              <a:gd name="T86" fmla="*/ 2147483646 w 5135"/>
              <a:gd name="T87" fmla="*/ 2147483646 h 5902"/>
              <a:gd name="T88" fmla="*/ 2147483646 w 5135"/>
              <a:gd name="T89" fmla="*/ 2147483646 h 5902"/>
              <a:gd name="T90" fmla="*/ 2147483646 w 5135"/>
              <a:gd name="T91" fmla="*/ 2147483646 h 5902"/>
              <a:gd name="T92" fmla="*/ 2147483646 w 5135"/>
              <a:gd name="T93" fmla="*/ 2147483646 h 5902"/>
              <a:gd name="T94" fmla="*/ 2147483646 w 5135"/>
              <a:gd name="T95" fmla="*/ 2147483646 h 5902"/>
              <a:gd name="T96" fmla="*/ 2147483646 w 5135"/>
              <a:gd name="T97" fmla="*/ 2147483646 h 5902"/>
              <a:gd name="T98" fmla="*/ 2147483646 w 5135"/>
              <a:gd name="T99" fmla="*/ 2147483646 h 5902"/>
              <a:gd name="T100" fmla="*/ 2147483646 w 5135"/>
              <a:gd name="T101" fmla="*/ 2147483646 h 5902"/>
              <a:gd name="T102" fmla="*/ 2147483646 w 5135"/>
              <a:gd name="T103" fmla="*/ 2147483646 h 59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35" h="5902">
                <a:moveTo>
                  <a:pt x="5066" y="4173"/>
                </a:moveTo>
                <a:lnTo>
                  <a:pt x="4828" y="4036"/>
                </a:lnTo>
                <a:lnTo>
                  <a:pt x="5058" y="3910"/>
                </a:lnTo>
                <a:lnTo>
                  <a:pt x="4735" y="3725"/>
                </a:lnTo>
                <a:lnTo>
                  <a:pt x="4498" y="3846"/>
                </a:lnTo>
                <a:lnTo>
                  <a:pt x="4379" y="3779"/>
                </a:lnTo>
                <a:lnTo>
                  <a:pt x="4780" y="3561"/>
                </a:lnTo>
                <a:lnTo>
                  <a:pt x="4457" y="3375"/>
                </a:lnTo>
                <a:lnTo>
                  <a:pt x="4049" y="3588"/>
                </a:lnTo>
                <a:lnTo>
                  <a:pt x="3859" y="3477"/>
                </a:lnTo>
                <a:lnTo>
                  <a:pt x="3859" y="3121"/>
                </a:lnTo>
                <a:lnTo>
                  <a:pt x="4297" y="2969"/>
                </a:lnTo>
                <a:lnTo>
                  <a:pt x="3859" y="2783"/>
                </a:lnTo>
                <a:lnTo>
                  <a:pt x="3859" y="2417"/>
                </a:lnTo>
                <a:lnTo>
                  <a:pt x="4049" y="2315"/>
                </a:lnTo>
                <a:lnTo>
                  <a:pt x="4457" y="2529"/>
                </a:lnTo>
                <a:lnTo>
                  <a:pt x="4780" y="2343"/>
                </a:lnTo>
                <a:lnTo>
                  <a:pt x="4379" y="2124"/>
                </a:lnTo>
                <a:lnTo>
                  <a:pt x="4498" y="2057"/>
                </a:lnTo>
                <a:lnTo>
                  <a:pt x="4735" y="2178"/>
                </a:lnTo>
                <a:lnTo>
                  <a:pt x="5058" y="1993"/>
                </a:lnTo>
                <a:lnTo>
                  <a:pt x="4828" y="1866"/>
                </a:lnTo>
                <a:lnTo>
                  <a:pt x="5067" y="1730"/>
                </a:lnTo>
                <a:lnTo>
                  <a:pt x="5135" y="1475"/>
                </a:lnTo>
                <a:lnTo>
                  <a:pt x="4880" y="1408"/>
                </a:lnTo>
                <a:lnTo>
                  <a:pt x="4641" y="1545"/>
                </a:lnTo>
                <a:lnTo>
                  <a:pt x="4647" y="1283"/>
                </a:lnTo>
                <a:lnTo>
                  <a:pt x="4323" y="1470"/>
                </a:lnTo>
                <a:lnTo>
                  <a:pt x="4312" y="1735"/>
                </a:lnTo>
                <a:lnTo>
                  <a:pt x="4193" y="1802"/>
                </a:lnTo>
                <a:lnTo>
                  <a:pt x="4203" y="1347"/>
                </a:lnTo>
                <a:lnTo>
                  <a:pt x="3880" y="1534"/>
                </a:lnTo>
                <a:lnTo>
                  <a:pt x="3863" y="1992"/>
                </a:lnTo>
                <a:lnTo>
                  <a:pt x="3646" y="2110"/>
                </a:lnTo>
                <a:lnTo>
                  <a:pt x="3353" y="1942"/>
                </a:lnTo>
                <a:lnTo>
                  <a:pt x="3444" y="1471"/>
                </a:lnTo>
                <a:lnTo>
                  <a:pt x="3048" y="1767"/>
                </a:lnTo>
                <a:lnTo>
                  <a:pt x="2754" y="1598"/>
                </a:lnTo>
                <a:lnTo>
                  <a:pt x="2754" y="1355"/>
                </a:lnTo>
                <a:lnTo>
                  <a:pt x="3144" y="1111"/>
                </a:lnTo>
                <a:lnTo>
                  <a:pt x="3144" y="740"/>
                </a:lnTo>
                <a:lnTo>
                  <a:pt x="2754" y="976"/>
                </a:lnTo>
                <a:lnTo>
                  <a:pt x="2754" y="839"/>
                </a:lnTo>
                <a:lnTo>
                  <a:pt x="2979" y="696"/>
                </a:lnTo>
                <a:lnTo>
                  <a:pt x="2979" y="325"/>
                </a:lnTo>
                <a:lnTo>
                  <a:pt x="2754" y="460"/>
                </a:lnTo>
                <a:lnTo>
                  <a:pt x="2754" y="186"/>
                </a:lnTo>
                <a:lnTo>
                  <a:pt x="2567" y="0"/>
                </a:lnTo>
                <a:lnTo>
                  <a:pt x="2381" y="186"/>
                </a:lnTo>
                <a:lnTo>
                  <a:pt x="2381" y="460"/>
                </a:lnTo>
                <a:lnTo>
                  <a:pt x="2156" y="325"/>
                </a:lnTo>
                <a:lnTo>
                  <a:pt x="2156" y="696"/>
                </a:lnTo>
                <a:lnTo>
                  <a:pt x="2381" y="839"/>
                </a:lnTo>
                <a:lnTo>
                  <a:pt x="2381" y="976"/>
                </a:lnTo>
                <a:lnTo>
                  <a:pt x="1990" y="740"/>
                </a:lnTo>
                <a:lnTo>
                  <a:pt x="1990" y="1111"/>
                </a:lnTo>
                <a:lnTo>
                  <a:pt x="2381" y="1355"/>
                </a:lnTo>
                <a:lnTo>
                  <a:pt x="2381" y="1615"/>
                </a:lnTo>
                <a:lnTo>
                  <a:pt x="2091" y="1782"/>
                </a:lnTo>
                <a:lnTo>
                  <a:pt x="1714" y="1458"/>
                </a:lnTo>
                <a:lnTo>
                  <a:pt x="1774" y="1963"/>
                </a:lnTo>
                <a:lnTo>
                  <a:pt x="1506" y="2118"/>
                </a:lnTo>
                <a:lnTo>
                  <a:pt x="1272" y="1992"/>
                </a:lnTo>
                <a:lnTo>
                  <a:pt x="1254" y="1534"/>
                </a:lnTo>
                <a:lnTo>
                  <a:pt x="931" y="1347"/>
                </a:lnTo>
                <a:lnTo>
                  <a:pt x="943" y="1802"/>
                </a:lnTo>
                <a:lnTo>
                  <a:pt x="823" y="1734"/>
                </a:lnTo>
                <a:lnTo>
                  <a:pt x="811" y="1470"/>
                </a:lnTo>
                <a:lnTo>
                  <a:pt x="488" y="1283"/>
                </a:lnTo>
                <a:lnTo>
                  <a:pt x="494" y="1544"/>
                </a:lnTo>
                <a:lnTo>
                  <a:pt x="256" y="1408"/>
                </a:lnTo>
                <a:lnTo>
                  <a:pt x="0" y="1475"/>
                </a:lnTo>
                <a:lnTo>
                  <a:pt x="69" y="1729"/>
                </a:lnTo>
                <a:lnTo>
                  <a:pt x="306" y="1866"/>
                </a:lnTo>
                <a:lnTo>
                  <a:pt x="77" y="1992"/>
                </a:lnTo>
                <a:lnTo>
                  <a:pt x="400" y="2178"/>
                </a:lnTo>
                <a:lnTo>
                  <a:pt x="636" y="2057"/>
                </a:lnTo>
                <a:lnTo>
                  <a:pt x="755" y="2124"/>
                </a:lnTo>
                <a:lnTo>
                  <a:pt x="354" y="2343"/>
                </a:lnTo>
                <a:lnTo>
                  <a:pt x="679" y="2529"/>
                </a:lnTo>
                <a:lnTo>
                  <a:pt x="1085" y="2315"/>
                </a:lnTo>
                <a:lnTo>
                  <a:pt x="1306" y="2433"/>
                </a:lnTo>
                <a:lnTo>
                  <a:pt x="1306" y="2780"/>
                </a:lnTo>
                <a:lnTo>
                  <a:pt x="836" y="2944"/>
                </a:lnTo>
                <a:lnTo>
                  <a:pt x="1306" y="3143"/>
                </a:lnTo>
                <a:lnTo>
                  <a:pt x="1306" y="3460"/>
                </a:lnTo>
                <a:lnTo>
                  <a:pt x="1085" y="3588"/>
                </a:lnTo>
                <a:lnTo>
                  <a:pt x="678" y="3373"/>
                </a:lnTo>
                <a:lnTo>
                  <a:pt x="354" y="3560"/>
                </a:lnTo>
                <a:lnTo>
                  <a:pt x="755" y="3778"/>
                </a:lnTo>
                <a:lnTo>
                  <a:pt x="636" y="3846"/>
                </a:lnTo>
                <a:lnTo>
                  <a:pt x="400" y="3724"/>
                </a:lnTo>
                <a:lnTo>
                  <a:pt x="77" y="3910"/>
                </a:lnTo>
                <a:lnTo>
                  <a:pt x="306" y="4036"/>
                </a:lnTo>
                <a:lnTo>
                  <a:pt x="69" y="4172"/>
                </a:lnTo>
                <a:lnTo>
                  <a:pt x="0" y="4427"/>
                </a:lnTo>
                <a:lnTo>
                  <a:pt x="255" y="4494"/>
                </a:lnTo>
                <a:lnTo>
                  <a:pt x="494" y="4358"/>
                </a:lnTo>
                <a:lnTo>
                  <a:pt x="488" y="4619"/>
                </a:lnTo>
                <a:lnTo>
                  <a:pt x="811" y="4434"/>
                </a:lnTo>
                <a:lnTo>
                  <a:pt x="823" y="4169"/>
                </a:lnTo>
                <a:lnTo>
                  <a:pt x="941" y="4100"/>
                </a:lnTo>
                <a:lnTo>
                  <a:pt x="931" y="4555"/>
                </a:lnTo>
                <a:lnTo>
                  <a:pt x="1254" y="4369"/>
                </a:lnTo>
                <a:lnTo>
                  <a:pt x="1272" y="3910"/>
                </a:lnTo>
                <a:lnTo>
                  <a:pt x="1472" y="3796"/>
                </a:lnTo>
                <a:lnTo>
                  <a:pt x="1780" y="3973"/>
                </a:lnTo>
                <a:lnTo>
                  <a:pt x="1691" y="4442"/>
                </a:lnTo>
                <a:lnTo>
                  <a:pt x="2084" y="4148"/>
                </a:lnTo>
                <a:lnTo>
                  <a:pt x="2380" y="4317"/>
                </a:lnTo>
                <a:lnTo>
                  <a:pt x="2380" y="4548"/>
                </a:lnTo>
                <a:lnTo>
                  <a:pt x="1990" y="4791"/>
                </a:lnTo>
                <a:lnTo>
                  <a:pt x="1990" y="5164"/>
                </a:lnTo>
                <a:lnTo>
                  <a:pt x="2380" y="4927"/>
                </a:lnTo>
                <a:lnTo>
                  <a:pt x="2380" y="5063"/>
                </a:lnTo>
                <a:lnTo>
                  <a:pt x="2156" y="5206"/>
                </a:lnTo>
                <a:lnTo>
                  <a:pt x="2156" y="5579"/>
                </a:lnTo>
                <a:lnTo>
                  <a:pt x="2380" y="5443"/>
                </a:lnTo>
                <a:lnTo>
                  <a:pt x="2380" y="5717"/>
                </a:lnTo>
                <a:lnTo>
                  <a:pt x="2567" y="5902"/>
                </a:lnTo>
                <a:lnTo>
                  <a:pt x="2754" y="5717"/>
                </a:lnTo>
                <a:lnTo>
                  <a:pt x="2754" y="5443"/>
                </a:lnTo>
                <a:lnTo>
                  <a:pt x="2979" y="5579"/>
                </a:lnTo>
                <a:lnTo>
                  <a:pt x="2979" y="5206"/>
                </a:lnTo>
                <a:lnTo>
                  <a:pt x="2754" y="5063"/>
                </a:lnTo>
                <a:lnTo>
                  <a:pt x="2754" y="4927"/>
                </a:lnTo>
                <a:lnTo>
                  <a:pt x="3144" y="5164"/>
                </a:lnTo>
                <a:lnTo>
                  <a:pt x="3144" y="4791"/>
                </a:lnTo>
                <a:lnTo>
                  <a:pt x="2754" y="4548"/>
                </a:lnTo>
                <a:lnTo>
                  <a:pt x="2754" y="4336"/>
                </a:lnTo>
                <a:lnTo>
                  <a:pt x="3071" y="4154"/>
                </a:lnTo>
                <a:lnTo>
                  <a:pt x="3421" y="4454"/>
                </a:lnTo>
                <a:lnTo>
                  <a:pt x="3364" y="3986"/>
                </a:lnTo>
                <a:lnTo>
                  <a:pt x="3680" y="3804"/>
                </a:lnTo>
                <a:lnTo>
                  <a:pt x="3863" y="3912"/>
                </a:lnTo>
                <a:lnTo>
                  <a:pt x="3880" y="4369"/>
                </a:lnTo>
                <a:lnTo>
                  <a:pt x="4203" y="4555"/>
                </a:lnTo>
                <a:lnTo>
                  <a:pt x="4193" y="4101"/>
                </a:lnTo>
                <a:lnTo>
                  <a:pt x="4311" y="4169"/>
                </a:lnTo>
                <a:lnTo>
                  <a:pt x="4323" y="4434"/>
                </a:lnTo>
                <a:lnTo>
                  <a:pt x="4647" y="4620"/>
                </a:lnTo>
                <a:lnTo>
                  <a:pt x="4641" y="4358"/>
                </a:lnTo>
                <a:lnTo>
                  <a:pt x="4880" y="4495"/>
                </a:lnTo>
                <a:lnTo>
                  <a:pt x="5135" y="4427"/>
                </a:lnTo>
                <a:lnTo>
                  <a:pt x="5066" y="4173"/>
                </a:lnTo>
                <a:close/>
                <a:moveTo>
                  <a:pt x="2754" y="1987"/>
                </a:moveTo>
                <a:lnTo>
                  <a:pt x="2754" y="1987"/>
                </a:lnTo>
                <a:lnTo>
                  <a:pt x="3297" y="2299"/>
                </a:lnTo>
                <a:lnTo>
                  <a:pt x="2969" y="2478"/>
                </a:lnTo>
                <a:lnTo>
                  <a:pt x="2754" y="2354"/>
                </a:lnTo>
                <a:lnTo>
                  <a:pt x="2754" y="1987"/>
                </a:lnTo>
                <a:close/>
                <a:moveTo>
                  <a:pt x="2381" y="2004"/>
                </a:moveTo>
                <a:lnTo>
                  <a:pt x="2381" y="2371"/>
                </a:lnTo>
                <a:lnTo>
                  <a:pt x="2332" y="2399"/>
                </a:lnTo>
                <a:lnTo>
                  <a:pt x="2183" y="2484"/>
                </a:lnTo>
                <a:lnTo>
                  <a:pt x="1855" y="2306"/>
                </a:lnTo>
                <a:lnTo>
                  <a:pt x="2381" y="2004"/>
                </a:lnTo>
                <a:close/>
                <a:moveTo>
                  <a:pt x="1644" y="2617"/>
                </a:moveTo>
                <a:lnTo>
                  <a:pt x="1964" y="2788"/>
                </a:lnTo>
                <a:lnTo>
                  <a:pt x="1964" y="3082"/>
                </a:lnTo>
                <a:lnTo>
                  <a:pt x="1644" y="3266"/>
                </a:lnTo>
                <a:lnTo>
                  <a:pt x="1644" y="2617"/>
                </a:lnTo>
                <a:close/>
                <a:moveTo>
                  <a:pt x="2380" y="3929"/>
                </a:moveTo>
                <a:lnTo>
                  <a:pt x="2380" y="3929"/>
                </a:lnTo>
                <a:lnTo>
                  <a:pt x="1810" y="3601"/>
                </a:lnTo>
                <a:lnTo>
                  <a:pt x="2129" y="3418"/>
                </a:lnTo>
                <a:lnTo>
                  <a:pt x="2380" y="3562"/>
                </a:lnTo>
                <a:lnTo>
                  <a:pt x="2380" y="3929"/>
                </a:lnTo>
                <a:close/>
                <a:moveTo>
                  <a:pt x="2582" y="3297"/>
                </a:moveTo>
                <a:lnTo>
                  <a:pt x="2582" y="3297"/>
                </a:lnTo>
                <a:lnTo>
                  <a:pt x="2439" y="3215"/>
                </a:lnTo>
                <a:lnTo>
                  <a:pt x="2295" y="3132"/>
                </a:lnTo>
                <a:lnTo>
                  <a:pt x="2295" y="2801"/>
                </a:lnTo>
                <a:lnTo>
                  <a:pt x="2467" y="2703"/>
                </a:lnTo>
                <a:lnTo>
                  <a:pt x="2582" y="2636"/>
                </a:lnTo>
                <a:lnTo>
                  <a:pt x="2870" y="2801"/>
                </a:lnTo>
                <a:lnTo>
                  <a:pt x="2870" y="3132"/>
                </a:lnTo>
                <a:lnTo>
                  <a:pt x="2727" y="3215"/>
                </a:lnTo>
                <a:lnTo>
                  <a:pt x="2582" y="3297"/>
                </a:lnTo>
                <a:close/>
                <a:moveTo>
                  <a:pt x="2754" y="3580"/>
                </a:moveTo>
                <a:lnTo>
                  <a:pt x="2754" y="3580"/>
                </a:lnTo>
                <a:lnTo>
                  <a:pt x="3029" y="3423"/>
                </a:lnTo>
                <a:lnTo>
                  <a:pt x="3344" y="3608"/>
                </a:lnTo>
                <a:lnTo>
                  <a:pt x="2754" y="3946"/>
                </a:lnTo>
                <a:lnTo>
                  <a:pt x="2754" y="3580"/>
                </a:lnTo>
                <a:close/>
                <a:moveTo>
                  <a:pt x="3521" y="3279"/>
                </a:moveTo>
                <a:lnTo>
                  <a:pt x="3203" y="3092"/>
                </a:lnTo>
                <a:lnTo>
                  <a:pt x="3203" y="2775"/>
                </a:lnTo>
                <a:lnTo>
                  <a:pt x="3521" y="2602"/>
                </a:lnTo>
                <a:lnTo>
                  <a:pt x="3521" y="32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165252-B177-4541-AEC2-F1393FDB3852}"/>
              </a:ext>
            </a:extLst>
          </p:cNvPr>
          <p:cNvSpPr txBox="1"/>
          <p:nvPr/>
        </p:nvSpPr>
        <p:spPr>
          <a:xfrm>
            <a:off x="6839835" y="4796633"/>
            <a:ext cx="50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拖拽添加活动，点击即修改。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1C92EC-2154-5646-84E0-A8922D6F2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17" y="2810437"/>
            <a:ext cx="4619320" cy="327483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1F5A63F-D29A-2A4B-9C3D-8F6781ADF38D}"/>
              </a:ext>
            </a:extLst>
          </p:cNvPr>
          <p:cNvSpPr txBox="1"/>
          <p:nvPr/>
        </p:nvSpPr>
        <p:spPr>
          <a:xfrm>
            <a:off x="1635427" y="2347485"/>
            <a:ext cx="3627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可查看院校活动以及个人安排。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04B8BD-B346-D043-A3D4-3F5936BF9C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9648"/>
            <a:ext cx="4761285" cy="327483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C9E7547-EFFA-3346-AF40-DA9D20B5F909}"/>
              </a:ext>
            </a:extLst>
          </p:cNvPr>
          <p:cNvSpPr txBox="1"/>
          <p:nvPr/>
        </p:nvSpPr>
        <p:spPr>
          <a:xfrm>
            <a:off x="6839835" y="4407850"/>
            <a:ext cx="50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便捷的活动管理方式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715092-B4D3-1A45-B488-191192F962A2}"/>
              </a:ext>
            </a:extLst>
          </p:cNvPr>
          <p:cNvSpPr/>
          <p:nvPr/>
        </p:nvSpPr>
        <p:spPr>
          <a:xfrm>
            <a:off x="997085" y="5886979"/>
            <a:ext cx="10287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5"/>
              </a:rPr>
              <a:t>https://github.com/Hughshine/nku-calendar/wiki/%E5%AE%9E%E7%8E%B0%E6%96%87%E6%A1%A3#3-%E5%89%8D%E5%8F%B0%E7%94%A8%E6%88%B7%E8%87%AA%E5%AE%9A%E4%B9%89%E8%AE%A1%E5%88%92%E6%A8%A1%E5%9D%97-%E6%9D%8E%E7%85%A6%E9%98%B3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49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/>
      <p:bldP spid="13" grpId="0"/>
      <p:bldP spid="14" grpId="0" animBg="1"/>
      <p:bldP spid="19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/>
          <p:cNvSpPr txBox="1"/>
          <p:nvPr/>
        </p:nvSpPr>
        <p:spPr>
          <a:xfrm>
            <a:off x="907217" y="416662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前台用户自定义计划模块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TextBox 23"/>
          <p:cNvSpPr txBox="1"/>
          <p:nvPr/>
        </p:nvSpPr>
        <p:spPr>
          <a:xfrm>
            <a:off x="907217" y="909648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Custom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Scheduling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李煦阳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E482FF-69F3-49CD-A5FC-EB924D04FC7C}"/>
              </a:ext>
            </a:extLst>
          </p:cNvPr>
          <p:cNvSpPr txBox="1"/>
          <p:nvPr/>
        </p:nvSpPr>
        <p:spPr>
          <a:xfrm>
            <a:off x="1635427" y="1919130"/>
            <a:ext cx="2061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管理自定义活动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雪花">
            <a:extLst>
              <a:ext uri="{FF2B5EF4-FFF2-40B4-BE49-F238E27FC236}">
                <a16:creationId xmlns:a16="http://schemas.microsoft.com/office/drawing/2014/main" id="{A7859FFB-AFF7-4622-AD5F-7E4C7C28C343}"/>
              </a:ext>
            </a:extLst>
          </p:cNvPr>
          <p:cNvSpPr/>
          <p:nvPr/>
        </p:nvSpPr>
        <p:spPr bwMode="auto">
          <a:xfrm>
            <a:off x="1033447" y="1959134"/>
            <a:ext cx="441960" cy="441960"/>
          </a:xfrm>
          <a:custGeom>
            <a:avLst/>
            <a:gdLst>
              <a:gd name="T0" fmla="*/ 2147483646 w 5135"/>
              <a:gd name="T1" fmla="*/ 2147483646 h 5902"/>
              <a:gd name="T2" fmla="*/ 2147483646 w 5135"/>
              <a:gd name="T3" fmla="*/ 2147483646 h 5902"/>
              <a:gd name="T4" fmla="*/ 2147483646 w 5135"/>
              <a:gd name="T5" fmla="*/ 2147483646 h 5902"/>
              <a:gd name="T6" fmla="*/ 2147483646 w 5135"/>
              <a:gd name="T7" fmla="*/ 2147483646 h 5902"/>
              <a:gd name="T8" fmla="*/ 2147483646 w 5135"/>
              <a:gd name="T9" fmla="*/ 2147483646 h 5902"/>
              <a:gd name="T10" fmla="*/ 2147483646 w 5135"/>
              <a:gd name="T11" fmla="*/ 2147483646 h 5902"/>
              <a:gd name="T12" fmla="*/ 2147483646 w 5135"/>
              <a:gd name="T13" fmla="*/ 2147483646 h 5902"/>
              <a:gd name="T14" fmla="*/ 2147483646 w 5135"/>
              <a:gd name="T15" fmla="*/ 2147483646 h 5902"/>
              <a:gd name="T16" fmla="*/ 2147483646 w 5135"/>
              <a:gd name="T17" fmla="*/ 2147483646 h 5902"/>
              <a:gd name="T18" fmla="*/ 2147483646 w 5135"/>
              <a:gd name="T19" fmla="*/ 2147483646 h 5902"/>
              <a:gd name="T20" fmla="*/ 2147483646 w 5135"/>
              <a:gd name="T21" fmla="*/ 2147483646 h 5902"/>
              <a:gd name="T22" fmla="*/ 2147483646 w 5135"/>
              <a:gd name="T23" fmla="*/ 0 h 5902"/>
              <a:gd name="T24" fmla="*/ 2147483646 w 5135"/>
              <a:gd name="T25" fmla="*/ 2147483646 h 5902"/>
              <a:gd name="T26" fmla="*/ 2147483646 w 5135"/>
              <a:gd name="T27" fmla="*/ 2147483646 h 5902"/>
              <a:gd name="T28" fmla="*/ 2147483646 w 5135"/>
              <a:gd name="T29" fmla="*/ 2147483646 h 5902"/>
              <a:gd name="T30" fmla="*/ 2147483646 w 5135"/>
              <a:gd name="T31" fmla="*/ 2147483646 h 5902"/>
              <a:gd name="T32" fmla="*/ 2147483646 w 5135"/>
              <a:gd name="T33" fmla="*/ 2147483646 h 5902"/>
              <a:gd name="T34" fmla="*/ 0 w 5135"/>
              <a:gd name="T35" fmla="*/ 2147483646 h 5902"/>
              <a:gd name="T36" fmla="*/ 2147483646 w 5135"/>
              <a:gd name="T37" fmla="*/ 2147483646 h 5902"/>
              <a:gd name="T38" fmla="*/ 2147483646 w 5135"/>
              <a:gd name="T39" fmla="*/ 2147483646 h 5902"/>
              <a:gd name="T40" fmla="*/ 2147483646 w 5135"/>
              <a:gd name="T41" fmla="*/ 2147483646 h 5902"/>
              <a:gd name="T42" fmla="*/ 2147483646 w 5135"/>
              <a:gd name="T43" fmla="*/ 2147483646 h 5902"/>
              <a:gd name="T44" fmla="*/ 2147483646 w 5135"/>
              <a:gd name="T45" fmla="*/ 2147483646 h 5902"/>
              <a:gd name="T46" fmla="*/ 0 w 5135"/>
              <a:gd name="T47" fmla="*/ 2147483646 h 5902"/>
              <a:gd name="T48" fmla="*/ 2147483646 w 5135"/>
              <a:gd name="T49" fmla="*/ 2147483646 h 5902"/>
              <a:gd name="T50" fmla="*/ 2147483646 w 5135"/>
              <a:gd name="T51" fmla="*/ 2147483646 h 5902"/>
              <a:gd name="T52" fmla="*/ 2147483646 w 5135"/>
              <a:gd name="T53" fmla="*/ 2147483646 h 5902"/>
              <a:gd name="T54" fmla="*/ 2147483646 w 5135"/>
              <a:gd name="T55" fmla="*/ 2147483646 h 5902"/>
              <a:gd name="T56" fmla="*/ 2147483646 w 5135"/>
              <a:gd name="T57" fmla="*/ 2147483646 h 5902"/>
              <a:gd name="T58" fmla="*/ 2147483646 w 5135"/>
              <a:gd name="T59" fmla="*/ 2147483646 h 5902"/>
              <a:gd name="T60" fmla="*/ 2147483646 w 5135"/>
              <a:gd name="T61" fmla="*/ 2147483646 h 5902"/>
              <a:gd name="T62" fmla="*/ 2147483646 w 5135"/>
              <a:gd name="T63" fmla="*/ 2147483646 h 5902"/>
              <a:gd name="T64" fmla="*/ 2147483646 w 5135"/>
              <a:gd name="T65" fmla="*/ 2147483646 h 5902"/>
              <a:gd name="T66" fmla="*/ 2147483646 w 5135"/>
              <a:gd name="T67" fmla="*/ 2147483646 h 5902"/>
              <a:gd name="T68" fmla="*/ 2147483646 w 5135"/>
              <a:gd name="T69" fmla="*/ 2147483646 h 5902"/>
              <a:gd name="T70" fmla="*/ 2147483646 w 5135"/>
              <a:gd name="T71" fmla="*/ 2147483646 h 5902"/>
              <a:gd name="T72" fmla="*/ 2147483646 w 5135"/>
              <a:gd name="T73" fmla="*/ 2147483646 h 5902"/>
              <a:gd name="T74" fmla="*/ 2147483646 w 5135"/>
              <a:gd name="T75" fmla="*/ 2147483646 h 5902"/>
              <a:gd name="T76" fmla="*/ 2147483646 w 5135"/>
              <a:gd name="T77" fmla="*/ 2147483646 h 5902"/>
              <a:gd name="T78" fmla="*/ 2147483646 w 5135"/>
              <a:gd name="T79" fmla="*/ 2147483646 h 5902"/>
              <a:gd name="T80" fmla="*/ 2147483646 w 5135"/>
              <a:gd name="T81" fmla="*/ 2147483646 h 5902"/>
              <a:gd name="T82" fmla="*/ 2147483646 w 5135"/>
              <a:gd name="T83" fmla="*/ 2147483646 h 5902"/>
              <a:gd name="T84" fmla="*/ 2147483646 w 5135"/>
              <a:gd name="T85" fmla="*/ 2147483646 h 5902"/>
              <a:gd name="T86" fmla="*/ 2147483646 w 5135"/>
              <a:gd name="T87" fmla="*/ 2147483646 h 5902"/>
              <a:gd name="T88" fmla="*/ 2147483646 w 5135"/>
              <a:gd name="T89" fmla="*/ 2147483646 h 5902"/>
              <a:gd name="T90" fmla="*/ 2147483646 w 5135"/>
              <a:gd name="T91" fmla="*/ 2147483646 h 5902"/>
              <a:gd name="T92" fmla="*/ 2147483646 w 5135"/>
              <a:gd name="T93" fmla="*/ 2147483646 h 5902"/>
              <a:gd name="T94" fmla="*/ 2147483646 w 5135"/>
              <a:gd name="T95" fmla="*/ 2147483646 h 5902"/>
              <a:gd name="T96" fmla="*/ 2147483646 w 5135"/>
              <a:gd name="T97" fmla="*/ 2147483646 h 5902"/>
              <a:gd name="T98" fmla="*/ 2147483646 w 5135"/>
              <a:gd name="T99" fmla="*/ 2147483646 h 5902"/>
              <a:gd name="T100" fmla="*/ 2147483646 w 5135"/>
              <a:gd name="T101" fmla="*/ 2147483646 h 5902"/>
              <a:gd name="T102" fmla="*/ 2147483646 w 5135"/>
              <a:gd name="T103" fmla="*/ 2147483646 h 59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35" h="5902">
                <a:moveTo>
                  <a:pt x="5066" y="4173"/>
                </a:moveTo>
                <a:lnTo>
                  <a:pt x="4828" y="4036"/>
                </a:lnTo>
                <a:lnTo>
                  <a:pt x="5058" y="3910"/>
                </a:lnTo>
                <a:lnTo>
                  <a:pt x="4735" y="3725"/>
                </a:lnTo>
                <a:lnTo>
                  <a:pt x="4498" y="3846"/>
                </a:lnTo>
                <a:lnTo>
                  <a:pt x="4379" y="3779"/>
                </a:lnTo>
                <a:lnTo>
                  <a:pt x="4780" y="3561"/>
                </a:lnTo>
                <a:lnTo>
                  <a:pt x="4457" y="3375"/>
                </a:lnTo>
                <a:lnTo>
                  <a:pt x="4049" y="3588"/>
                </a:lnTo>
                <a:lnTo>
                  <a:pt x="3859" y="3477"/>
                </a:lnTo>
                <a:lnTo>
                  <a:pt x="3859" y="3121"/>
                </a:lnTo>
                <a:lnTo>
                  <a:pt x="4297" y="2969"/>
                </a:lnTo>
                <a:lnTo>
                  <a:pt x="3859" y="2783"/>
                </a:lnTo>
                <a:lnTo>
                  <a:pt x="3859" y="2417"/>
                </a:lnTo>
                <a:lnTo>
                  <a:pt x="4049" y="2315"/>
                </a:lnTo>
                <a:lnTo>
                  <a:pt x="4457" y="2529"/>
                </a:lnTo>
                <a:lnTo>
                  <a:pt x="4780" y="2343"/>
                </a:lnTo>
                <a:lnTo>
                  <a:pt x="4379" y="2124"/>
                </a:lnTo>
                <a:lnTo>
                  <a:pt x="4498" y="2057"/>
                </a:lnTo>
                <a:lnTo>
                  <a:pt x="4735" y="2178"/>
                </a:lnTo>
                <a:lnTo>
                  <a:pt x="5058" y="1993"/>
                </a:lnTo>
                <a:lnTo>
                  <a:pt x="4828" y="1866"/>
                </a:lnTo>
                <a:lnTo>
                  <a:pt x="5067" y="1730"/>
                </a:lnTo>
                <a:lnTo>
                  <a:pt x="5135" y="1475"/>
                </a:lnTo>
                <a:lnTo>
                  <a:pt x="4880" y="1408"/>
                </a:lnTo>
                <a:lnTo>
                  <a:pt x="4641" y="1545"/>
                </a:lnTo>
                <a:lnTo>
                  <a:pt x="4647" y="1283"/>
                </a:lnTo>
                <a:lnTo>
                  <a:pt x="4323" y="1470"/>
                </a:lnTo>
                <a:lnTo>
                  <a:pt x="4312" y="1735"/>
                </a:lnTo>
                <a:lnTo>
                  <a:pt x="4193" y="1802"/>
                </a:lnTo>
                <a:lnTo>
                  <a:pt x="4203" y="1347"/>
                </a:lnTo>
                <a:lnTo>
                  <a:pt x="3880" y="1534"/>
                </a:lnTo>
                <a:lnTo>
                  <a:pt x="3863" y="1992"/>
                </a:lnTo>
                <a:lnTo>
                  <a:pt x="3646" y="2110"/>
                </a:lnTo>
                <a:lnTo>
                  <a:pt x="3353" y="1942"/>
                </a:lnTo>
                <a:lnTo>
                  <a:pt x="3444" y="1471"/>
                </a:lnTo>
                <a:lnTo>
                  <a:pt x="3048" y="1767"/>
                </a:lnTo>
                <a:lnTo>
                  <a:pt x="2754" y="1598"/>
                </a:lnTo>
                <a:lnTo>
                  <a:pt x="2754" y="1355"/>
                </a:lnTo>
                <a:lnTo>
                  <a:pt x="3144" y="1111"/>
                </a:lnTo>
                <a:lnTo>
                  <a:pt x="3144" y="740"/>
                </a:lnTo>
                <a:lnTo>
                  <a:pt x="2754" y="976"/>
                </a:lnTo>
                <a:lnTo>
                  <a:pt x="2754" y="839"/>
                </a:lnTo>
                <a:lnTo>
                  <a:pt x="2979" y="696"/>
                </a:lnTo>
                <a:lnTo>
                  <a:pt x="2979" y="325"/>
                </a:lnTo>
                <a:lnTo>
                  <a:pt x="2754" y="460"/>
                </a:lnTo>
                <a:lnTo>
                  <a:pt x="2754" y="186"/>
                </a:lnTo>
                <a:lnTo>
                  <a:pt x="2567" y="0"/>
                </a:lnTo>
                <a:lnTo>
                  <a:pt x="2381" y="186"/>
                </a:lnTo>
                <a:lnTo>
                  <a:pt x="2381" y="460"/>
                </a:lnTo>
                <a:lnTo>
                  <a:pt x="2156" y="325"/>
                </a:lnTo>
                <a:lnTo>
                  <a:pt x="2156" y="696"/>
                </a:lnTo>
                <a:lnTo>
                  <a:pt x="2381" y="839"/>
                </a:lnTo>
                <a:lnTo>
                  <a:pt x="2381" y="976"/>
                </a:lnTo>
                <a:lnTo>
                  <a:pt x="1990" y="740"/>
                </a:lnTo>
                <a:lnTo>
                  <a:pt x="1990" y="1111"/>
                </a:lnTo>
                <a:lnTo>
                  <a:pt x="2381" y="1355"/>
                </a:lnTo>
                <a:lnTo>
                  <a:pt x="2381" y="1615"/>
                </a:lnTo>
                <a:lnTo>
                  <a:pt x="2091" y="1782"/>
                </a:lnTo>
                <a:lnTo>
                  <a:pt x="1714" y="1458"/>
                </a:lnTo>
                <a:lnTo>
                  <a:pt x="1774" y="1963"/>
                </a:lnTo>
                <a:lnTo>
                  <a:pt x="1506" y="2118"/>
                </a:lnTo>
                <a:lnTo>
                  <a:pt x="1272" y="1992"/>
                </a:lnTo>
                <a:lnTo>
                  <a:pt x="1254" y="1534"/>
                </a:lnTo>
                <a:lnTo>
                  <a:pt x="931" y="1347"/>
                </a:lnTo>
                <a:lnTo>
                  <a:pt x="943" y="1802"/>
                </a:lnTo>
                <a:lnTo>
                  <a:pt x="823" y="1734"/>
                </a:lnTo>
                <a:lnTo>
                  <a:pt x="811" y="1470"/>
                </a:lnTo>
                <a:lnTo>
                  <a:pt x="488" y="1283"/>
                </a:lnTo>
                <a:lnTo>
                  <a:pt x="494" y="1544"/>
                </a:lnTo>
                <a:lnTo>
                  <a:pt x="256" y="1408"/>
                </a:lnTo>
                <a:lnTo>
                  <a:pt x="0" y="1475"/>
                </a:lnTo>
                <a:lnTo>
                  <a:pt x="69" y="1729"/>
                </a:lnTo>
                <a:lnTo>
                  <a:pt x="306" y="1866"/>
                </a:lnTo>
                <a:lnTo>
                  <a:pt x="77" y="1992"/>
                </a:lnTo>
                <a:lnTo>
                  <a:pt x="400" y="2178"/>
                </a:lnTo>
                <a:lnTo>
                  <a:pt x="636" y="2057"/>
                </a:lnTo>
                <a:lnTo>
                  <a:pt x="755" y="2124"/>
                </a:lnTo>
                <a:lnTo>
                  <a:pt x="354" y="2343"/>
                </a:lnTo>
                <a:lnTo>
                  <a:pt x="679" y="2529"/>
                </a:lnTo>
                <a:lnTo>
                  <a:pt x="1085" y="2315"/>
                </a:lnTo>
                <a:lnTo>
                  <a:pt x="1306" y="2433"/>
                </a:lnTo>
                <a:lnTo>
                  <a:pt x="1306" y="2780"/>
                </a:lnTo>
                <a:lnTo>
                  <a:pt x="836" y="2944"/>
                </a:lnTo>
                <a:lnTo>
                  <a:pt x="1306" y="3143"/>
                </a:lnTo>
                <a:lnTo>
                  <a:pt x="1306" y="3460"/>
                </a:lnTo>
                <a:lnTo>
                  <a:pt x="1085" y="3588"/>
                </a:lnTo>
                <a:lnTo>
                  <a:pt x="678" y="3373"/>
                </a:lnTo>
                <a:lnTo>
                  <a:pt x="354" y="3560"/>
                </a:lnTo>
                <a:lnTo>
                  <a:pt x="755" y="3778"/>
                </a:lnTo>
                <a:lnTo>
                  <a:pt x="636" y="3846"/>
                </a:lnTo>
                <a:lnTo>
                  <a:pt x="400" y="3724"/>
                </a:lnTo>
                <a:lnTo>
                  <a:pt x="77" y="3910"/>
                </a:lnTo>
                <a:lnTo>
                  <a:pt x="306" y="4036"/>
                </a:lnTo>
                <a:lnTo>
                  <a:pt x="69" y="4172"/>
                </a:lnTo>
                <a:lnTo>
                  <a:pt x="0" y="4427"/>
                </a:lnTo>
                <a:lnTo>
                  <a:pt x="255" y="4494"/>
                </a:lnTo>
                <a:lnTo>
                  <a:pt x="494" y="4358"/>
                </a:lnTo>
                <a:lnTo>
                  <a:pt x="488" y="4619"/>
                </a:lnTo>
                <a:lnTo>
                  <a:pt x="811" y="4434"/>
                </a:lnTo>
                <a:lnTo>
                  <a:pt x="823" y="4169"/>
                </a:lnTo>
                <a:lnTo>
                  <a:pt x="941" y="4100"/>
                </a:lnTo>
                <a:lnTo>
                  <a:pt x="931" y="4555"/>
                </a:lnTo>
                <a:lnTo>
                  <a:pt x="1254" y="4369"/>
                </a:lnTo>
                <a:lnTo>
                  <a:pt x="1272" y="3910"/>
                </a:lnTo>
                <a:lnTo>
                  <a:pt x="1472" y="3796"/>
                </a:lnTo>
                <a:lnTo>
                  <a:pt x="1780" y="3973"/>
                </a:lnTo>
                <a:lnTo>
                  <a:pt x="1691" y="4442"/>
                </a:lnTo>
                <a:lnTo>
                  <a:pt x="2084" y="4148"/>
                </a:lnTo>
                <a:lnTo>
                  <a:pt x="2380" y="4317"/>
                </a:lnTo>
                <a:lnTo>
                  <a:pt x="2380" y="4548"/>
                </a:lnTo>
                <a:lnTo>
                  <a:pt x="1990" y="4791"/>
                </a:lnTo>
                <a:lnTo>
                  <a:pt x="1990" y="5164"/>
                </a:lnTo>
                <a:lnTo>
                  <a:pt x="2380" y="4927"/>
                </a:lnTo>
                <a:lnTo>
                  <a:pt x="2380" y="5063"/>
                </a:lnTo>
                <a:lnTo>
                  <a:pt x="2156" y="5206"/>
                </a:lnTo>
                <a:lnTo>
                  <a:pt x="2156" y="5579"/>
                </a:lnTo>
                <a:lnTo>
                  <a:pt x="2380" y="5443"/>
                </a:lnTo>
                <a:lnTo>
                  <a:pt x="2380" y="5717"/>
                </a:lnTo>
                <a:lnTo>
                  <a:pt x="2567" y="5902"/>
                </a:lnTo>
                <a:lnTo>
                  <a:pt x="2754" y="5717"/>
                </a:lnTo>
                <a:lnTo>
                  <a:pt x="2754" y="5443"/>
                </a:lnTo>
                <a:lnTo>
                  <a:pt x="2979" y="5579"/>
                </a:lnTo>
                <a:lnTo>
                  <a:pt x="2979" y="5206"/>
                </a:lnTo>
                <a:lnTo>
                  <a:pt x="2754" y="5063"/>
                </a:lnTo>
                <a:lnTo>
                  <a:pt x="2754" y="4927"/>
                </a:lnTo>
                <a:lnTo>
                  <a:pt x="3144" y="5164"/>
                </a:lnTo>
                <a:lnTo>
                  <a:pt x="3144" y="4791"/>
                </a:lnTo>
                <a:lnTo>
                  <a:pt x="2754" y="4548"/>
                </a:lnTo>
                <a:lnTo>
                  <a:pt x="2754" y="4336"/>
                </a:lnTo>
                <a:lnTo>
                  <a:pt x="3071" y="4154"/>
                </a:lnTo>
                <a:lnTo>
                  <a:pt x="3421" y="4454"/>
                </a:lnTo>
                <a:lnTo>
                  <a:pt x="3364" y="3986"/>
                </a:lnTo>
                <a:lnTo>
                  <a:pt x="3680" y="3804"/>
                </a:lnTo>
                <a:lnTo>
                  <a:pt x="3863" y="3912"/>
                </a:lnTo>
                <a:lnTo>
                  <a:pt x="3880" y="4369"/>
                </a:lnTo>
                <a:lnTo>
                  <a:pt x="4203" y="4555"/>
                </a:lnTo>
                <a:lnTo>
                  <a:pt x="4193" y="4101"/>
                </a:lnTo>
                <a:lnTo>
                  <a:pt x="4311" y="4169"/>
                </a:lnTo>
                <a:lnTo>
                  <a:pt x="4323" y="4434"/>
                </a:lnTo>
                <a:lnTo>
                  <a:pt x="4647" y="4620"/>
                </a:lnTo>
                <a:lnTo>
                  <a:pt x="4641" y="4358"/>
                </a:lnTo>
                <a:lnTo>
                  <a:pt x="4880" y="4495"/>
                </a:lnTo>
                <a:lnTo>
                  <a:pt x="5135" y="4427"/>
                </a:lnTo>
                <a:lnTo>
                  <a:pt x="5066" y="4173"/>
                </a:lnTo>
                <a:close/>
                <a:moveTo>
                  <a:pt x="2754" y="1987"/>
                </a:moveTo>
                <a:lnTo>
                  <a:pt x="2754" y="1987"/>
                </a:lnTo>
                <a:lnTo>
                  <a:pt x="3297" y="2299"/>
                </a:lnTo>
                <a:lnTo>
                  <a:pt x="2969" y="2478"/>
                </a:lnTo>
                <a:lnTo>
                  <a:pt x="2754" y="2354"/>
                </a:lnTo>
                <a:lnTo>
                  <a:pt x="2754" y="1987"/>
                </a:lnTo>
                <a:close/>
                <a:moveTo>
                  <a:pt x="2381" y="2004"/>
                </a:moveTo>
                <a:lnTo>
                  <a:pt x="2381" y="2371"/>
                </a:lnTo>
                <a:lnTo>
                  <a:pt x="2332" y="2399"/>
                </a:lnTo>
                <a:lnTo>
                  <a:pt x="2183" y="2484"/>
                </a:lnTo>
                <a:lnTo>
                  <a:pt x="1855" y="2306"/>
                </a:lnTo>
                <a:lnTo>
                  <a:pt x="2381" y="2004"/>
                </a:lnTo>
                <a:close/>
                <a:moveTo>
                  <a:pt x="1644" y="2617"/>
                </a:moveTo>
                <a:lnTo>
                  <a:pt x="1964" y="2788"/>
                </a:lnTo>
                <a:lnTo>
                  <a:pt x="1964" y="3082"/>
                </a:lnTo>
                <a:lnTo>
                  <a:pt x="1644" y="3266"/>
                </a:lnTo>
                <a:lnTo>
                  <a:pt x="1644" y="2617"/>
                </a:lnTo>
                <a:close/>
                <a:moveTo>
                  <a:pt x="2380" y="3929"/>
                </a:moveTo>
                <a:lnTo>
                  <a:pt x="2380" y="3929"/>
                </a:lnTo>
                <a:lnTo>
                  <a:pt x="1810" y="3601"/>
                </a:lnTo>
                <a:lnTo>
                  <a:pt x="2129" y="3418"/>
                </a:lnTo>
                <a:lnTo>
                  <a:pt x="2380" y="3562"/>
                </a:lnTo>
                <a:lnTo>
                  <a:pt x="2380" y="3929"/>
                </a:lnTo>
                <a:close/>
                <a:moveTo>
                  <a:pt x="2582" y="3297"/>
                </a:moveTo>
                <a:lnTo>
                  <a:pt x="2582" y="3297"/>
                </a:lnTo>
                <a:lnTo>
                  <a:pt x="2439" y="3215"/>
                </a:lnTo>
                <a:lnTo>
                  <a:pt x="2295" y="3132"/>
                </a:lnTo>
                <a:lnTo>
                  <a:pt x="2295" y="2801"/>
                </a:lnTo>
                <a:lnTo>
                  <a:pt x="2467" y="2703"/>
                </a:lnTo>
                <a:lnTo>
                  <a:pt x="2582" y="2636"/>
                </a:lnTo>
                <a:lnTo>
                  <a:pt x="2870" y="2801"/>
                </a:lnTo>
                <a:lnTo>
                  <a:pt x="2870" y="3132"/>
                </a:lnTo>
                <a:lnTo>
                  <a:pt x="2727" y="3215"/>
                </a:lnTo>
                <a:lnTo>
                  <a:pt x="2582" y="3297"/>
                </a:lnTo>
                <a:close/>
                <a:moveTo>
                  <a:pt x="2754" y="3580"/>
                </a:moveTo>
                <a:lnTo>
                  <a:pt x="2754" y="3580"/>
                </a:lnTo>
                <a:lnTo>
                  <a:pt x="3029" y="3423"/>
                </a:lnTo>
                <a:lnTo>
                  <a:pt x="3344" y="3608"/>
                </a:lnTo>
                <a:lnTo>
                  <a:pt x="2754" y="3946"/>
                </a:lnTo>
                <a:lnTo>
                  <a:pt x="2754" y="3580"/>
                </a:lnTo>
                <a:close/>
                <a:moveTo>
                  <a:pt x="3521" y="3279"/>
                </a:moveTo>
                <a:lnTo>
                  <a:pt x="3203" y="3092"/>
                </a:lnTo>
                <a:lnTo>
                  <a:pt x="3203" y="2775"/>
                </a:lnTo>
                <a:lnTo>
                  <a:pt x="3521" y="2602"/>
                </a:lnTo>
                <a:lnTo>
                  <a:pt x="3521" y="32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9" name="雪花">
            <a:extLst>
              <a:ext uri="{FF2B5EF4-FFF2-40B4-BE49-F238E27FC236}">
                <a16:creationId xmlns:a16="http://schemas.microsoft.com/office/drawing/2014/main" id="{F1A1645C-AAF4-4E69-BA11-778430154769}"/>
              </a:ext>
            </a:extLst>
          </p:cNvPr>
          <p:cNvSpPr/>
          <p:nvPr/>
        </p:nvSpPr>
        <p:spPr bwMode="auto">
          <a:xfrm>
            <a:off x="6274268" y="4447855"/>
            <a:ext cx="441960" cy="441960"/>
          </a:xfrm>
          <a:custGeom>
            <a:avLst/>
            <a:gdLst>
              <a:gd name="T0" fmla="*/ 2147483646 w 5135"/>
              <a:gd name="T1" fmla="*/ 2147483646 h 5902"/>
              <a:gd name="T2" fmla="*/ 2147483646 w 5135"/>
              <a:gd name="T3" fmla="*/ 2147483646 h 5902"/>
              <a:gd name="T4" fmla="*/ 2147483646 w 5135"/>
              <a:gd name="T5" fmla="*/ 2147483646 h 5902"/>
              <a:gd name="T6" fmla="*/ 2147483646 w 5135"/>
              <a:gd name="T7" fmla="*/ 2147483646 h 5902"/>
              <a:gd name="T8" fmla="*/ 2147483646 w 5135"/>
              <a:gd name="T9" fmla="*/ 2147483646 h 5902"/>
              <a:gd name="T10" fmla="*/ 2147483646 w 5135"/>
              <a:gd name="T11" fmla="*/ 2147483646 h 5902"/>
              <a:gd name="T12" fmla="*/ 2147483646 w 5135"/>
              <a:gd name="T13" fmla="*/ 2147483646 h 5902"/>
              <a:gd name="T14" fmla="*/ 2147483646 w 5135"/>
              <a:gd name="T15" fmla="*/ 2147483646 h 5902"/>
              <a:gd name="T16" fmla="*/ 2147483646 w 5135"/>
              <a:gd name="T17" fmla="*/ 2147483646 h 5902"/>
              <a:gd name="T18" fmla="*/ 2147483646 w 5135"/>
              <a:gd name="T19" fmla="*/ 2147483646 h 5902"/>
              <a:gd name="T20" fmla="*/ 2147483646 w 5135"/>
              <a:gd name="T21" fmla="*/ 2147483646 h 5902"/>
              <a:gd name="T22" fmla="*/ 2147483646 w 5135"/>
              <a:gd name="T23" fmla="*/ 0 h 5902"/>
              <a:gd name="T24" fmla="*/ 2147483646 w 5135"/>
              <a:gd name="T25" fmla="*/ 2147483646 h 5902"/>
              <a:gd name="T26" fmla="*/ 2147483646 w 5135"/>
              <a:gd name="T27" fmla="*/ 2147483646 h 5902"/>
              <a:gd name="T28" fmla="*/ 2147483646 w 5135"/>
              <a:gd name="T29" fmla="*/ 2147483646 h 5902"/>
              <a:gd name="T30" fmla="*/ 2147483646 w 5135"/>
              <a:gd name="T31" fmla="*/ 2147483646 h 5902"/>
              <a:gd name="T32" fmla="*/ 2147483646 w 5135"/>
              <a:gd name="T33" fmla="*/ 2147483646 h 5902"/>
              <a:gd name="T34" fmla="*/ 0 w 5135"/>
              <a:gd name="T35" fmla="*/ 2147483646 h 5902"/>
              <a:gd name="T36" fmla="*/ 2147483646 w 5135"/>
              <a:gd name="T37" fmla="*/ 2147483646 h 5902"/>
              <a:gd name="T38" fmla="*/ 2147483646 w 5135"/>
              <a:gd name="T39" fmla="*/ 2147483646 h 5902"/>
              <a:gd name="T40" fmla="*/ 2147483646 w 5135"/>
              <a:gd name="T41" fmla="*/ 2147483646 h 5902"/>
              <a:gd name="T42" fmla="*/ 2147483646 w 5135"/>
              <a:gd name="T43" fmla="*/ 2147483646 h 5902"/>
              <a:gd name="T44" fmla="*/ 2147483646 w 5135"/>
              <a:gd name="T45" fmla="*/ 2147483646 h 5902"/>
              <a:gd name="T46" fmla="*/ 0 w 5135"/>
              <a:gd name="T47" fmla="*/ 2147483646 h 5902"/>
              <a:gd name="T48" fmla="*/ 2147483646 w 5135"/>
              <a:gd name="T49" fmla="*/ 2147483646 h 5902"/>
              <a:gd name="T50" fmla="*/ 2147483646 w 5135"/>
              <a:gd name="T51" fmla="*/ 2147483646 h 5902"/>
              <a:gd name="T52" fmla="*/ 2147483646 w 5135"/>
              <a:gd name="T53" fmla="*/ 2147483646 h 5902"/>
              <a:gd name="T54" fmla="*/ 2147483646 w 5135"/>
              <a:gd name="T55" fmla="*/ 2147483646 h 5902"/>
              <a:gd name="T56" fmla="*/ 2147483646 w 5135"/>
              <a:gd name="T57" fmla="*/ 2147483646 h 5902"/>
              <a:gd name="T58" fmla="*/ 2147483646 w 5135"/>
              <a:gd name="T59" fmla="*/ 2147483646 h 5902"/>
              <a:gd name="T60" fmla="*/ 2147483646 w 5135"/>
              <a:gd name="T61" fmla="*/ 2147483646 h 5902"/>
              <a:gd name="T62" fmla="*/ 2147483646 w 5135"/>
              <a:gd name="T63" fmla="*/ 2147483646 h 5902"/>
              <a:gd name="T64" fmla="*/ 2147483646 w 5135"/>
              <a:gd name="T65" fmla="*/ 2147483646 h 5902"/>
              <a:gd name="T66" fmla="*/ 2147483646 w 5135"/>
              <a:gd name="T67" fmla="*/ 2147483646 h 5902"/>
              <a:gd name="T68" fmla="*/ 2147483646 w 5135"/>
              <a:gd name="T69" fmla="*/ 2147483646 h 5902"/>
              <a:gd name="T70" fmla="*/ 2147483646 w 5135"/>
              <a:gd name="T71" fmla="*/ 2147483646 h 5902"/>
              <a:gd name="T72" fmla="*/ 2147483646 w 5135"/>
              <a:gd name="T73" fmla="*/ 2147483646 h 5902"/>
              <a:gd name="T74" fmla="*/ 2147483646 w 5135"/>
              <a:gd name="T75" fmla="*/ 2147483646 h 5902"/>
              <a:gd name="T76" fmla="*/ 2147483646 w 5135"/>
              <a:gd name="T77" fmla="*/ 2147483646 h 5902"/>
              <a:gd name="T78" fmla="*/ 2147483646 w 5135"/>
              <a:gd name="T79" fmla="*/ 2147483646 h 5902"/>
              <a:gd name="T80" fmla="*/ 2147483646 w 5135"/>
              <a:gd name="T81" fmla="*/ 2147483646 h 5902"/>
              <a:gd name="T82" fmla="*/ 2147483646 w 5135"/>
              <a:gd name="T83" fmla="*/ 2147483646 h 5902"/>
              <a:gd name="T84" fmla="*/ 2147483646 w 5135"/>
              <a:gd name="T85" fmla="*/ 2147483646 h 5902"/>
              <a:gd name="T86" fmla="*/ 2147483646 w 5135"/>
              <a:gd name="T87" fmla="*/ 2147483646 h 5902"/>
              <a:gd name="T88" fmla="*/ 2147483646 w 5135"/>
              <a:gd name="T89" fmla="*/ 2147483646 h 5902"/>
              <a:gd name="T90" fmla="*/ 2147483646 w 5135"/>
              <a:gd name="T91" fmla="*/ 2147483646 h 5902"/>
              <a:gd name="T92" fmla="*/ 2147483646 w 5135"/>
              <a:gd name="T93" fmla="*/ 2147483646 h 5902"/>
              <a:gd name="T94" fmla="*/ 2147483646 w 5135"/>
              <a:gd name="T95" fmla="*/ 2147483646 h 5902"/>
              <a:gd name="T96" fmla="*/ 2147483646 w 5135"/>
              <a:gd name="T97" fmla="*/ 2147483646 h 5902"/>
              <a:gd name="T98" fmla="*/ 2147483646 w 5135"/>
              <a:gd name="T99" fmla="*/ 2147483646 h 5902"/>
              <a:gd name="T100" fmla="*/ 2147483646 w 5135"/>
              <a:gd name="T101" fmla="*/ 2147483646 h 5902"/>
              <a:gd name="T102" fmla="*/ 2147483646 w 5135"/>
              <a:gd name="T103" fmla="*/ 2147483646 h 59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35" h="5902">
                <a:moveTo>
                  <a:pt x="5066" y="4173"/>
                </a:moveTo>
                <a:lnTo>
                  <a:pt x="4828" y="4036"/>
                </a:lnTo>
                <a:lnTo>
                  <a:pt x="5058" y="3910"/>
                </a:lnTo>
                <a:lnTo>
                  <a:pt x="4735" y="3725"/>
                </a:lnTo>
                <a:lnTo>
                  <a:pt x="4498" y="3846"/>
                </a:lnTo>
                <a:lnTo>
                  <a:pt x="4379" y="3779"/>
                </a:lnTo>
                <a:lnTo>
                  <a:pt x="4780" y="3561"/>
                </a:lnTo>
                <a:lnTo>
                  <a:pt x="4457" y="3375"/>
                </a:lnTo>
                <a:lnTo>
                  <a:pt x="4049" y="3588"/>
                </a:lnTo>
                <a:lnTo>
                  <a:pt x="3859" y="3477"/>
                </a:lnTo>
                <a:lnTo>
                  <a:pt x="3859" y="3121"/>
                </a:lnTo>
                <a:lnTo>
                  <a:pt x="4297" y="2969"/>
                </a:lnTo>
                <a:lnTo>
                  <a:pt x="3859" y="2783"/>
                </a:lnTo>
                <a:lnTo>
                  <a:pt x="3859" y="2417"/>
                </a:lnTo>
                <a:lnTo>
                  <a:pt x="4049" y="2315"/>
                </a:lnTo>
                <a:lnTo>
                  <a:pt x="4457" y="2529"/>
                </a:lnTo>
                <a:lnTo>
                  <a:pt x="4780" y="2343"/>
                </a:lnTo>
                <a:lnTo>
                  <a:pt x="4379" y="2124"/>
                </a:lnTo>
                <a:lnTo>
                  <a:pt x="4498" y="2057"/>
                </a:lnTo>
                <a:lnTo>
                  <a:pt x="4735" y="2178"/>
                </a:lnTo>
                <a:lnTo>
                  <a:pt x="5058" y="1993"/>
                </a:lnTo>
                <a:lnTo>
                  <a:pt x="4828" y="1866"/>
                </a:lnTo>
                <a:lnTo>
                  <a:pt x="5067" y="1730"/>
                </a:lnTo>
                <a:lnTo>
                  <a:pt x="5135" y="1475"/>
                </a:lnTo>
                <a:lnTo>
                  <a:pt x="4880" y="1408"/>
                </a:lnTo>
                <a:lnTo>
                  <a:pt x="4641" y="1545"/>
                </a:lnTo>
                <a:lnTo>
                  <a:pt x="4647" y="1283"/>
                </a:lnTo>
                <a:lnTo>
                  <a:pt x="4323" y="1470"/>
                </a:lnTo>
                <a:lnTo>
                  <a:pt x="4312" y="1735"/>
                </a:lnTo>
                <a:lnTo>
                  <a:pt x="4193" y="1802"/>
                </a:lnTo>
                <a:lnTo>
                  <a:pt x="4203" y="1347"/>
                </a:lnTo>
                <a:lnTo>
                  <a:pt x="3880" y="1534"/>
                </a:lnTo>
                <a:lnTo>
                  <a:pt x="3863" y="1992"/>
                </a:lnTo>
                <a:lnTo>
                  <a:pt x="3646" y="2110"/>
                </a:lnTo>
                <a:lnTo>
                  <a:pt x="3353" y="1942"/>
                </a:lnTo>
                <a:lnTo>
                  <a:pt x="3444" y="1471"/>
                </a:lnTo>
                <a:lnTo>
                  <a:pt x="3048" y="1767"/>
                </a:lnTo>
                <a:lnTo>
                  <a:pt x="2754" y="1598"/>
                </a:lnTo>
                <a:lnTo>
                  <a:pt x="2754" y="1355"/>
                </a:lnTo>
                <a:lnTo>
                  <a:pt x="3144" y="1111"/>
                </a:lnTo>
                <a:lnTo>
                  <a:pt x="3144" y="740"/>
                </a:lnTo>
                <a:lnTo>
                  <a:pt x="2754" y="976"/>
                </a:lnTo>
                <a:lnTo>
                  <a:pt x="2754" y="839"/>
                </a:lnTo>
                <a:lnTo>
                  <a:pt x="2979" y="696"/>
                </a:lnTo>
                <a:lnTo>
                  <a:pt x="2979" y="325"/>
                </a:lnTo>
                <a:lnTo>
                  <a:pt x="2754" y="460"/>
                </a:lnTo>
                <a:lnTo>
                  <a:pt x="2754" y="186"/>
                </a:lnTo>
                <a:lnTo>
                  <a:pt x="2567" y="0"/>
                </a:lnTo>
                <a:lnTo>
                  <a:pt x="2381" y="186"/>
                </a:lnTo>
                <a:lnTo>
                  <a:pt x="2381" y="460"/>
                </a:lnTo>
                <a:lnTo>
                  <a:pt x="2156" y="325"/>
                </a:lnTo>
                <a:lnTo>
                  <a:pt x="2156" y="696"/>
                </a:lnTo>
                <a:lnTo>
                  <a:pt x="2381" y="839"/>
                </a:lnTo>
                <a:lnTo>
                  <a:pt x="2381" y="976"/>
                </a:lnTo>
                <a:lnTo>
                  <a:pt x="1990" y="740"/>
                </a:lnTo>
                <a:lnTo>
                  <a:pt x="1990" y="1111"/>
                </a:lnTo>
                <a:lnTo>
                  <a:pt x="2381" y="1355"/>
                </a:lnTo>
                <a:lnTo>
                  <a:pt x="2381" y="1615"/>
                </a:lnTo>
                <a:lnTo>
                  <a:pt x="2091" y="1782"/>
                </a:lnTo>
                <a:lnTo>
                  <a:pt x="1714" y="1458"/>
                </a:lnTo>
                <a:lnTo>
                  <a:pt x="1774" y="1963"/>
                </a:lnTo>
                <a:lnTo>
                  <a:pt x="1506" y="2118"/>
                </a:lnTo>
                <a:lnTo>
                  <a:pt x="1272" y="1992"/>
                </a:lnTo>
                <a:lnTo>
                  <a:pt x="1254" y="1534"/>
                </a:lnTo>
                <a:lnTo>
                  <a:pt x="931" y="1347"/>
                </a:lnTo>
                <a:lnTo>
                  <a:pt x="943" y="1802"/>
                </a:lnTo>
                <a:lnTo>
                  <a:pt x="823" y="1734"/>
                </a:lnTo>
                <a:lnTo>
                  <a:pt x="811" y="1470"/>
                </a:lnTo>
                <a:lnTo>
                  <a:pt x="488" y="1283"/>
                </a:lnTo>
                <a:lnTo>
                  <a:pt x="494" y="1544"/>
                </a:lnTo>
                <a:lnTo>
                  <a:pt x="256" y="1408"/>
                </a:lnTo>
                <a:lnTo>
                  <a:pt x="0" y="1475"/>
                </a:lnTo>
                <a:lnTo>
                  <a:pt x="69" y="1729"/>
                </a:lnTo>
                <a:lnTo>
                  <a:pt x="306" y="1866"/>
                </a:lnTo>
                <a:lnTo>
                  <a:pt x="77" y="1992"/>
                </a:lnTo>
                <a:lnTo>
                  <a:pt x="400" y="2178"/>
                </a:lnTo>
                <a:lnTo>
                  <a:pt x="636" y="2057"/>
                </a:lnTo>
                <a:lnTo>
                  <a:pt x="755" y="2124"/>
                </a:lnTo>
                <a:lnTo>
                  <a:pt x="354" y="2343"/>
                </a:lnTo>
                <a:lnTo>
                  <a:pt x="679" y="2529"/>
                </a:lnTo>
                <a:lnTo>
                  <a:pt x="1085" y="2315"/>
                </a:lnTo>
                <a:lnTo>
                  <a:pt x="1306" y="2433"/>
                </a:lnTo>
                <a:lnTo>
                  <a:pt x="1306" y="2780"/>
                </a:lnTo>
                <a:lnTo>
                  <a:pt x="836" y="2944"/>
                </a:lnTo>
                <a:lnTo>
                  <a:pt x="1306" y="3143"/>
                </a:lnTo>
                <a:lnTo>
                  <a:pt x="1306" y="3460"/>
                </a:lnTo>
                <a:lnTo>
                  <a:pt x="1085" y="3588"/>
                </a:lnTo>
                <a:lnTo>
                  <a:pt x="678" y="3373"/>
                </a:lnTo>
                <a:lnTo>
                  <a:pt x="354" y="3560"/>
                </a:lnTo>
                <a:lnTo>
                  <a:pt x="755" y="3778"/>
                </a:lnTo>
                <a:lnTo>
                  <a:pt x="636" y="3846"/>
                </a:lnTo>
                <a:lnTo>
                  <a:pt x="400" y="3724"/>
                </a:lnTo>
                <a:lnTo>
                  <a:pt x="77" y="3910"/>
                </a:lnTo>
                <a:lnTo>
                  <a:pt x="306" y="4036"/>
                </a:lnTo>
                <a:lnTo>
                  <a:pt x="69" y="4172"/>
                </a:lnTo>
                <a:lnTo>
                  <a:pt x="0" y="4427"/>
                </a:lnTo>
                <a:lnTo>
                  <a:pt x="255" y="4494"/>
                </a:lnTo>
                <a:lnTo>
                  <a:pt x="494" y="4358"/>
                </a:lnTo>
                <a:lnTo>
                  <a:pt x="488" y="4619"/>
                </a:lnTo>
                <a:lnTo>
                  <a:pt x="811" y="4434"/>
                </a:lnTo>
                <a:lnTo>
                  <a:pt x="823" y="4169"/>
                </a:lnTo>
                <a:lnTo>
                  <a:pt x="941" y="4100"/>
                </a:lnTo>
                <a:lnTo>
                  <a:pt x="931" y="4555"/>
                </a:lnTo>
                <a:lnTo>
                  <a:pt x="1254" y="4369"/>
                </a:lnTo>
                <a:lnTo>
                  <a:pt x="1272" y="3910"/>
                </a:lnTo>
                <a:lnTo>
                  <a:pt x="1472" y="3796"/>
                </a:lnTo>
                <a:lnTo>
                  <a:pt x="1780" y="3973"/>
                </a:lnTo>
                <a:lnTo>
                  <a:pt x="1691" y="4442"/>
                </a:lnTo>
                <a:lnTo>
                  <a:pt x="2084" y="4148"/>
                </a:lnTo>
                <a:lnTo>
                  <a:pt x="2380" y="4317"/>
                </a:lnTo>
                <a:lnTo>
                  <a:pt x="2380" y="4548"/>
                </a:lnTo>
                <a:lnTo>
                  <a:pt x="1990" y="4791"/>
                </a:lnTo>
                <a:lnTo>
                  <a:pt x="1990" y="5164"/>
                </a:lnTo>
                <a:lnTo>
                  <a:pt x="2380" y="4927"/>
                </a:lnTo>
                <a:lnTo>
                  <a:pt x="2380" y="5063"/>
                </a:lnTo>
                <a:lnTo>
                  <a:pt x="2156" y="5206"/>
                </a:lnTo>
                <a:lnTo>
                  <a:pt x="2156" y="5579"/>
                </a:lnTo>
                <a:lnTo>
                  <a:pt x="2380" y="5443"/>
                </a:lnTo>
                <a:lnTo>
                  <a:pt x="2380" y="5717"/>
                </a:lnTo>
                <a:lnTo>
                  <a:pt x="2567" y="5902"/>
                </a:lnTo>
                <a:lnTo>
                  <a:pt x="2754" y="5717"/>
                </a:lnTo>
                <a:lnTo>
                  <a:pt x="2754" y="5443"/>
                </a:lnTo>
                <a:lnTo>
                  <a:pt x="2979" y="5579"/>
                </a:lnTo>
                <a:lnTo>
                  <a:pt x="2979" y="5206"/>
                </a:lnTo>
                <a:lnTo>
                  <a:pt x="2754" y="5063"/>
                </a:lnTo>
                <a:lnTo>
                  <a:pt x="2754" y="4927"/>
                </a:lnTo>
                <a:lnTo>
                  <a:pt x="3144" y="5164"/>
                </a:lnTo>
                <a:lnTo>
                  <a:pt x="3144" y="4791"/>
                </a:lnTo>
                <a:lnTo>
                  <a:pt x="2754" y="4548"/>
                </a:lnTo>
                <a:lnTo>
                  <a:pt x="2754" y="4336"/>
                </a:lnTo>
                <a:lnTo>
                  <a:pt x="3071" y="4154"/>
                </a:lnTo>
                <a:lnTo>
                  <a:pt x="3421" y="4454"/>
                </a:lnTo>
                <a:lnTo>
                  <a:pt x="3364" y="3986"/>
                </a:lnTo>
                <a:lnTo>
                  <a:pt x="3680" y="3804"/>
                </a:lnTo>
                <a:lnTo>
                  <a:pt x="3863" y="3912"/>
                </a:lnTo>
                <a:lnTo>
                  <a:pt x="3880" y="4369"/>
                </a:lnTo>
                <a:lnTo>
                  <a:pt x="4203" y="4555"/>
                </a:lnTo>
                <a:lnTo>
                  <a:pt x="4193" y="4101"/>
                </a:lnTo>
                <a:lnTo>
                  <a:pt x="4311" y="4169"/>
                </a:lnTo>
                <a:lnTo>
                  <a:pt x="4323" y="4434"/>
                </a:lnTo>
                <a:lnTo>
                  <a:pt x="4647" y="4620"/>
                </a:lnTo>
                <a:lnTo>
                  <a:pt x="4641" y="4358"/>
                </a:lnTo>
                <a:lnTo>
                  <a:pt x="4880" y="4495"/>
                </a:lnTo>
                <a:lnTo>
                  <a:pt x="5135" y="4427"/>
                </a:lnTo>
                <a:lnTo>
                  <a:pt x="5066" y="4173"/>
                </a:lnTo>
                <a:close/>
                <a:moveTo>
                  <a:pt x="2754" y="1987"/>
                </a:moveTo>
                <a:lnTo>
                  <a:pt x="2754" y="1987"/>
                </a:lnTo>
                <a:lnTo>
                  <a:pt x="3297" y="2299"/>
                </a:lnTo>
                <a:lnTo>
                  <a:pt x="2969" y="2478"/>
                </a:lnTo>
                <a:lnTo>
                  <a:pt x="2754" y="2354"/>
                </a:lnTo>
                <a:lnTo>
                  <a:pt x="2754" y="1987"/>
                </a:lnTo>
                <a:close/>
                <a:moveTo>
                  <a:pt x="2381" y="2004"/>
                </a:moveTo>
                <a:lnTo>
                  <a:pt x="2381" y="2371"/>
                </a:lnTo>
                <a:lnTo>
                  <a:pt x="2332" y="2399"/>
                </a:lnTo>
                <a:lnTo>
                  <a:pt x="2183" y="2484"/>
                </a:lnTo>
                <a:lnTo>
                  <a:pt x="1855" y="2306"/>
                </a:lnTo>
                <a:lnTo>
                  <a:pt x="2381" y="2004"/>
                </a:lnTo>
                <a:close/>
                <a:moveTo>
                  <a:pt x="1644" y="2617"/>
                </a:moveTo>
                <a:lnTo>
                  <a:pt x="1964" y="2788"/>
                </a:lnTo>
                <a:lnTo>
                  <a:pt x="1964" y="3082"/>
                </a:lnTo>
                <a:lnTo>
                  <a:pt x="1644" y="3266"/>
                </a:lnTo>
                <a:lnTo>
                  <a:pt x="1644" y="2617"/>
                </a:lnTo>
                <a:close/>
                <a:moveTo>
                  <a:pt x="2380" y="3929"/>
                </a:moveTo>
                <a:lnTo>
                  <a:pt x="2380" y="3929"/>
                </a:lnTo>
                <a:lnTo>
                  <a:pt x="1810" y="3601"/>
                </a:lnTo>
                <a:lnTo>
                  <a:pt x="2129" y="3418"/>
                </a:lnTo>
                <a:lnTo>
                  <a:pt x="2380" y="3562"/>
                </a:lnTo>
                <a:lnTo>
                  <a:pt x="2380" y="3929"/>
                </a:lnTo>
                <a:close/>
                <a:moveTo>
                  <a:pt x="2582" y="3297"/>
                </a:moveTo>
                <a:lnTo>
                  <a:pt x="2582" y="3297"/>
                </a:lnTo>
                <a:lnTo>
                  <a:pt x="2439" y="3215"/>
                </a:lnTo>
                <a:lnTo>
                  <a:pt x="2295" y="3132"/>
                </a:lnTo>
                <a:lnTo>
                  <a:pt x="2295" y="2801"/>
                </a:lnTo>
                <a:lnTo>
                  <a:pt x="2467" y="2703"/>
                </a:lnTo>
                <a:lnTo>
                  <a:pt x="2582" y="2636"/>
                </a:lnTo>
                <a:lnTo>
                  <a:pt x="2870" y="2801"/>
                </a:lnTo>
                <a:lnTo>
                  <a:pt x="2870" y="3132"/>
                </a:lnTo>
                <a:lnTo>
                  <a:pt x="2727" y="3215"/>
                </a:lnTo>
                <a:lnTo>
                  <a:pt x="2582" y="3297"/>
                </a:lnTo>
                <a:close/>
                <a:moveTo>
                  <a:pt x="2754" y="3580"/>
                </a:moveTo>
                <a:lnTo>
                  <a:pt x="2754" y="3580"/>
                </a:lnTo>
                <a:lnTo>
                  <a:pt x="3029" y="3423"/>
                </a:lnTo>
                <a:lnTo>
                  <a:pt x="3344" y="3608"/>
                </a:lnTo>
                <a:lnTo>
                  <a:pt x="2754" y="3946"/>
                </a:lnTo>
                <a:lnTo>
                  <a:pt x="2754" y="3580"/>
                </a:lnTo>
                <a:close/>
                <a:moveTo>
                  <a:pt x="3521" y="3279"/>
                </a:moveTo>
                <a:lnTo>
                  <a:pt x="3203" y="3092"/>
                </a:lnTo>
                <a:lnTo>
                  <a:pt x="3203" y="2775"/>
                </a:lnTo>
                <a:lnTo>
                  <a:pt x="3521" y="2602"/>
                </a:lnTo>
                <a:lnTo>
                  <a:pt x="3521" y="32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165252-B177-4541-AEC2-F1393FDB3852}"/>
              </a:ext>
            </a:extLst>
          </p:cNvPr>
          <p:cNvSpPr txBox="1"/>
          <p:nvPr/>
        </p:nvSpPr>
        <p:spPr>
          <a:xfrm>
            <a:off x="6839835" y="4796633"/>
            <a:ext cx="50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以周为跨度。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1C92EC-2154-5646-84E0-A8922D6F2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21" y="2810437"/>
            <a:ext cx="4378312" cy="327483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1F5A63F-D29A-2A4B-9C3D-8F6781ADF38D}"/>
              </a:ext>
            </a:extLst>
          </p:cNvPr>
          <p:cNvSpPr txBox="1"/>
          <p:nvPr/>
        </p:nvSpPr>
        <p:spPr>
          <a:xfrm>
            <a:off x="1635427" y="2347485"/>
            <a:ext cx="3627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可以调整类别地点、颜色等。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04B8BD-B346-D043-A3D4-3F5936BF9C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7485" y="909648"/>
            <a:ext cx="4646125" cy="347515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C9E7547-EFFA-3346-AF40-DA9D20B5F909}"/>
              </a:ext>
            </a:extLst>
          </p:cNvPr>
          <p:cNvSpPr txBox="1"/>
          <p:nvPr/>
        </p:nvSpPr>
        <p:spPr>
          <a:xfrm>
            <a:off x="6839835" y="4407850"/>
            <a:ext cx="502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多视角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D47946-A799-B44E-90B2-CCAF74889291}"/>
              </a:ext>
            </a:extLst>
          </p:cNvPr>
          <p:cNvSpPr txBox="1"/>
          <p:nvPr/>
        </p:nvSpPr>
        <p:spPr>
          <a:xfrm>
            <a:off x="9248503" y="581297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更多内容还请探索</a:t>
            </a:r>
            <a:r>
              <a:rPr kumimoji="1" lang="en-US" altLang="zh-CN" dirty="0"/>
              <a:t>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78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/>
      <p:bldP spid="13" grpId="0"/>
      <p:bldP spid="14" grpId="0" animBg="1"/>
      <p:bldP spid="19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/>
          <p:cNvSpPr txBox="1"/>
          <p:nvPr/>
        </p:nvSpPr>
        <p:spPr>
          <a:xfrm>
            <a:off x="907217" y="416662"/>
            <a:ext cx="4221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前台用户自定义计划模块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TextBox 23"/>
          <p:cNvSpPr txBox="1"/>
          <p:nvPr/>
        </p:nvSpPr>
        <p:spPr>
          <a:xfrm>
            <a:off x="907217" y="909648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Custom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Scheduling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李煦阳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E482FF-69F3-49CD-A5FC-EB924D04FC7C}"/>
              </a:ext>
            </a:extLst>
          </p:cNvPr>
          <p:cNvSpPr txBox="1"/>
          <p:nvPr/>
        </p:nvSpPr>
        <p:spPr>
          <a:xfrm>
            <a:off x="1483217" y="1674066"/>
            <a:ext cx="2061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代码实现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雪花">
            <a:extLst>
              <a:ext uri="{FF2B5EF4-FFF2-40B4-BE49-F238E27FC236}">
                <a16:creationId xmlns:a16="http://schemas.microsoft.com/office/drawing/2014/main" id="{A7859FFB-AFF7-4622-AD5F-7E4C7C28C343}"/>
              </a:ext>
            </a:extLst>
          </p:cNvPr>
          <p:cNvSpPr/>
          <p:nvPr/>
        </p:nvSpPr>
        <p:spPr bwMode="auto">
          <a:xfrm>
            <a:off x="974237" y="1652215"/>
            <a:ext cx="441960" cy="441960"/>
          </a:xfrm>
          <a:custGeom>
            <a:avLst/>
            <a:gdLst>
              <a:gd name="T0" fmla="*/ 2147483646 w 5135"/>
              <a:gd name="T1" fmla="*/ 2147483646 h 5902"/>
              <a:gd name="T2" fmla="*/ 2147483646 w 5135"/>
              <a:gd name="T3" fmla="*/ 2147483646 h 5902"/>
              <a:gd name="T4" fmla="*/ 2147483646 w 5135"/>
              <a:gd name="T5" fmla="*/ 2147483646 h 5902"/>
              <a:gd name="T6" fmla="*/ 2147483646 w 5135"/>
              <a:gd name="T7" fmla="*/ 2147483646 h 5902"/>
              <a:gd name="T8" fmla="*/ 2147483646 w 5135"/>
              <a:gd name="T9" fmla="*/ 2147483646 h 5902"/>
              <a:gd name="T10" fmla="*/ 2147483646 w 5135"/>
              <a:gd name="T11" fmla="*/ 2147483646 h 5902"/>
              <a:gd name="T12" fmla="*/ 2147483646 w 5135"/>
              <a:gd name="T13" fmla="*/ 2147483646 h 5902"/>
              <a:gd name="T14" fmla="*/ 2147483646 w 5135"/>
              <a:gd name="T15" fmla="*/ 2147483646 h 5902"/>
              <a:gd name="T16" fmla="*/ 2147483646 w 5135"/>
              <a:gd name="T17" fmla="*/ 2147483646 h 5902"/>
              <a:gd name="T18" fmla="*/ 2147483646 w 5135"/>
              <a:gd name="T19" fmla="*/ 2147483646 h 5902"/>
              <a:gd name="T20" fmla="*/ 2147483646 w 5135"/>
              <a:gd name="T21" fmla="*/ 2147483646 h 5902"/>
              <a:gd name="T22" fmla="*/ 2147483646 w 5135"/>
              <a:gd name="T23" fmla="*/ 0 h 5902"/>
              <a:gd name="T24" fmla="*/ 2147483646 w 5135"/>
              <a:gd name="T25" fmla="*/ 2147483646 h 5902"/>
              <a:gd name="T26" fmla="*/ 2147483646 w 5135"/>
              <a:gd name="T27" fmla="*/ 2147483646 h 5902"/>
              <a:gd name="T28" fmla="*/ 2147483646 w 5135"/>
              <a:gd name="T29" fmla="*/ 2147483646 h 5902"/>
              <a:gd name="T30" fmla="*/ 2147483646 w 5135"/>
              <a:gd name="T31" fmla="*/ 2147483646 h 5902"/>
              <a:gd name="T32" fmla="*/ 2147483646 w 5135"/>
              <a:gd name="T33" fmla="*/ 2147483646 h 5902"/>
              <a:gd name="T34" fmla="*/ 0 w 5135"/>
              <a:gd name="T35" fmla="*/ 2147483646 h 5902"/>
              <a:gd name="T36" fmla="*/ 2147483646 w 5135"/>
              <a:gd name="T37" fmla="*/ 2147483646 h 5902"/>
              <a:gd name="T38" fmla="*/ 2147483646 w 5135"/>
              <a:gd name="T39" fmla="*/ 2147483646 h 5902"/>
              <a:gd name="T40" fmla="*/ 2147483646 w 5135"/>
              <a:gd name="T41" fmla="*/ 2147483646 h 5902"/>
              <a:gd name="T42" fmla="*/ 2147483646 w 5135"/>
              <a:gd name="T43" fmla="*/ 2147483646 h 5902"/>
              <a:gd name="T44" fmla="*/ 2147483646 w 5135"/>
              <a:gd name="T45" fmla="*/ 2147483646 h 5902"/>
              <a:gd name="T46" fmla="*/ 0 w 5135"/>
              <a:gd name="T47" fmla="*/ 2147483646 h 5902"/>
              <a:gd name="T48" fmla="*/ 2147483646 w 5135"/>
              <a:gd name="T49" fmla="*/ 2147483646 h 5902"/>
              <a:gd name="T50" fmla="*/ 2147483646 w 5135"/>
              <a:gd name="T51" fmla="*/ 2147483646 h 5902"/>
              <a:gd name="T52" fmla="*/ 2147483646 w 5135"/>
              <a:gd name="T53" fmla="*/ 2147483646 h 5902"/>
              <a:gd name="T54" fmla="*/ 2147483646 w 5135"/>
              <a:gd name="T55" fmla="*/ 2147483646 h 5902"/>
              <a:gd name="T56" fmla="*/ 2147483646 w 5135"/>
              <a:gd name="T57" fmla="*/ 2147483646 h 5902"/>
              <a:gd name="T58" fmla="*/ 2147483646 w 5135"/>
              <a:gd name="T59" fmla="*/ 2147483646 h 5902"/>
              <a:gd name="T60" fmla="*/ 2147483646 w 5135"/>
              <a:gd name="T61" fmla="*/ 2147483646 h 5902"/>
              <a:gd name="T62" fmla="*/ 2147483646 w 5135"/>
              <a:gd name="T63" fmla="*/ 2147483646 h 5902"/>
              <a:gd name="T64" fmla="*/ 2147483646 w 5135"/>
              <a:gd name="T65" fmla="*/ 2147483646 h 5902"/>
              <a:gd name="T66" fmla="*/ 2147483646 w 5135"/>
              <a:gd name="T67" fmla="*/ 2147483646 h 5902"/>
              <a:gd name="T68" fmla="*/ 2147483646 w 5135"/>
              <a:gd name="T69" fmla="*/ 2147483646 h 5902"/>
              <a:gd name="T70" fmla="*/ 2147483646 w 5135"/>
              <a:gd name="T71" fmla="*/ 2147483646 h 5902"/>
              <a:gd name="T72" fmla="*/ 2147483646 w 5135"/>
              <a:gd name="T73" fmla="*/ 2147483646 h 5902"/>
              <a:gd name="T74" fmla="*/ 2147483646 w 5135"/>
              <a:gd name="T75" fmla="*/ 2147483646 h 5902"/>
              <a:gd name="T76" fmla="*/ 2147483646 w 5135"/>
              <a:gd name="T77" fmla="*/ 2147483646 h 5902"/>
              <a:gd name="T78" fmla="*/ 2147483646 w 5135"/>
              <a:gd name="T79" fmla="*/ 2147483646 h 5902"/>
              <a:gd name="T80" fmla="*/ 2147483646 w 5135"/>
              <a:gd name="T81" fmla="*/ 2147483646 h 5902"/>
              <a:gd name="T82" fmla="*/ 2147483646 w 5135"/>
              <a:gd name="T83" fmla="*/ 2147483646 h 5902"/>
              <a:gd name="T84" fmla="*/ 2147483646 w 5135"/>
              <a:gd name="T85" fmla="*/ 2147483646 h 5902"/>
              <a:gd name="T86" fmla="*/ 2147483646 w 5135"/>
              <a:gd name="T87" fmla="*/ 2147483646 h 5902"/>
              <a:gd name="T88" fmla="*/ 2147483646 w 5135"/>
              <a:gd name="T89" fmla="*/ 2147483646 h 5902"/>
              <a:gd name="T90" fmla="*/ 2147483646 w 5135"/>
              <a:gd name="T91" fmla="*/ 2147483646 h 5902"/>
              <a:gd name="T92" fmla="*/ 2147483646 w 5135"/>
              <a:gd name="T93" fmla="*/ 2147483646 h 5902"/>
              <a:gd name="T94" fmla="*/ 2147483646 w 5135"/>
              <a:gd name="T95" fmla="*/ 2147483646 h 5902"/>
              <a:gd name="T96" fmla="*/ 2147483646 w 5135"/>
              <a:gd name="T97" fmla="*/ 2147483646 h 5902"/>
              <a:gd name="T98" fmla="*/ 2147483646 w 5135"/>
              <a:gd name="T99" fmla="*/ 2147483646 h 5902"/>
              <a:gd name="T100" fmla="*/ 2147483646 w 5135"/>
              <a:gd name="T101" fmla="*/ 2147483646 h 5902"/>
              <a:gd name="T102" fmla="*/ 2147483646 w 5135"/>
              <a:gd name="T103" fmla="*/ 2147483646 h 59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35" h="5902">
                <a:moveTo>
                  <a:pt x="5066" y="4173"/>
                </a:moveTo>
                <a:lnTo>
                  <a:pt x="4828" y="4036"/>
                </a:lnTo>
                <a:lnTo>
                  <a:pt x="5058" y="3910"/>
                </a:lnTo>
                <a:lnTo>
                  <a:pt x="4735" y="3725"/>
                </a:lnTo>
                <a:lnTo>
                  <a:pt x="4498" y="3846"/>
                </a:lnTo>
                <a:lnTo>
                  <a:pt x="4379" y="3779"/>
                </a:lnTo>
                <a:lnTo>
                  <a:pt x="4780" y="3561"/>
                </a:lnTo>
                <a:lnTo>
                  <a:pt x="4457" y="3375"/>
                </a:lnTo>
                <a:lnTo>
                  <a:pt x="4049" y="3588"/>
                </a:lnTo>
                <a:lnTo>
                  <a:pt x="3859" y="3477"/>
                </a:lnTo>
                <a:lnTo>
                  <a:pt x="3859" y="3121"/>
                </a:lnTo>
                <a:lnTo>
                  <a:pt x="4297" y="2969"/>
                </a:lnTo>
                <a:lnTo>
                  <a:pt x="3859" y="2783"/>
                </a:lnTo>
                <a:lnTo>
                  <a:pt x="3859" y="2417"/>
                </a:lnTo>
                <a:lnTo>
                  <a:pt x="4049" y="2315"/>
                </a:lnTo>
                <a:lnTo>
                  <a:pt x="4457" y="2529"/>
                </a:lnTo>
                <a:lnTo>
                  <a:pt x="4780" y="2343"/>
                </a:lnTo>
                <a:lnTo>
                  <a:pt x="4379" y="2124"/>
                </a:lnTo>
                <a:lnTo>
                  <a:pt x="4498" y="2057"/>
                </a:lnTo>
                <a:lnTo>
                  <a:pt x="4735" y="2178"/>
                </a:lnTo>
                <a:lnTo>
                  <a:pt x="5058" y="1993"/>
                </a:lnTo>
                <a:lnTo>
                  <a:pt x="4828" y="1866"/>
                </a:lnTo>
                <a:lnTo>
                  <a:pt x="5067" y="1730"/>
                </a:lnTo>
                <a:lnTo>
                  <a:pt x="5135" y="1475"/>
                </a:lnTo>
                <a:lnTo>
                  <a:pt x="4880" y="1408"/>
                </a:lnTo>
                <a:lnTo>
                  <a:pt x="4641" y="1545"/>
                </a:lnTo>
                <a:lnTo>
                  <a:pt x="4647" y="1283"/>
                </a:lnTo>
                <a:lnTo>
                  <a:pt x="4323" y="1470"/>
                </a:lnTo>
                <a:lnTo>
                  <a:pt x="4312" y="1735"/>
                </a:lnTo>
                <a:lnTo>
                  <a:pt x="4193" y="1802"/>
                </a:lnTo>
                <a:lnTo>
                  <a:pt x="4203" y="1347"/>
                </a:lnTo>
                <a:lnTo>
                  <a:pt x="3880" y="1534"/>
                </a:lnTo>
                <a:lnTo>
                  <a:pt x="3863" y="1992"/>
                </a:lnTo>
                <a:lnTo>
                  <a:pt x="3646" y="2110"/>
                </a:lnTo>
                <a:lnTo>
                  <a:pt x="3353" y="1942"/>
                </a:lnTo>
                <a:lnTo>
                  <a:pt x="3444" y="1471"/>
                </a:lnTo>
                <a:lnTo>
                  <a:pt x="3048" y="1767"/>
                </a:lnTo>
                <a:lnTo>
                  <a:pt x="2754" y="1598"/>
                </a:lnTo>
                <a:lnTo>
                  <a:pt x="2754" y="1355"/>
                </a:lnTo>
                <a:lnTo>
                  <a:pt x="3144" y="1111"/>
                </a:lnTo>
                <a:lnTo>
                  <a:pt x="3144" y="740"/>
                </a:lnTo>
                <a:lnTo>
                  <a:pt x="2754" y="976"/>
                </a:lnTo>
                <a:lnTo>
                  <a:pt x="2754" y="839"/>
                </a:lnTo>
                <a:lnTo>
                  <a:pt x="2979" y="696"/>
                </a:lnTo>
                <a:lnTo>
                  <a:pt x="2979" y="325"/>
                </a:lnTo>
                <a:lnTo>
                  <a:pt x="2754" y="460"/>
                </a:lnTo>
                <a:lnTo>
                  <a:pt x="2754" y="186"/>
                </a:lnTo>
                <a:lnTo>
                  <a:pt x="2567" y="0"/>
                </a:lnTo>
                <a:lnTo>
                  <a:pt x="2381" y="186"/>
                </a:lnTo>
                <a:lnTo>
                  <a:pt x="2381" y="460"/>
                </a:lnTo>
                <a:lnTo>
                  <a:pt x="2156" y="325"/>
                </a:lnTo>
                <a:lnTo>
                  <a:pt x="2156" y="696"/>
                </a:lnTo>
                <a:lnTo>
                  <a:pt x="2381" y="839"/>
                </a:lnTo>
                <a:lnTo>
                  <a:pt x="2381" y="976"/>
                </a:lnTo>
                <a:lnTo>
                  <a:pt x="1990" y="740"/>
                </a:lnTo>
                <a:lnTo>
                  <a:pt x="1990" y="1111"/>
                </a:lnTo>
                <a:lnTo>
                  <a:pt x="2381" y="1355"/>
                </a:lnTo>
                <a:lnTo>
                  <a:pt x="2381" y="1615"/>
                </a:lnTo>
                <a:lnTo>
                  <a:pt x="2091" y="1782"/>
                </a:lnTo>
                <a:lnTo>
                  <a:pt x="1714" y="1458"/>
                </a:lnTo>
                <a:lnTo>
                  <a:pt x="1774" y="1963"/>
                </a:lnTo>
                <a:lnTo>
                  <a:pt x="1506" y="2118"/>
                </a:lnTo>
                <a:lnTo>
                  <a:pt x="1272" y="1992"/>
                </a:lnTo>
                <a:lnTo>
                  <a:pt x="1254" y="1534"/>
                </a:lnTo>
                <a:lnTo>
                  <a:pt x="931" y="1347"/>
                </a:lnTo>
                <a:lnTo>
                  <a:pt x="943" y="1802"/>
                </a:lnTo>
                <a:lnTo>
                  <a:pt x="823" y="1734"/>
                </a:lnTo>
                <a:lnTo>
                  <a:pt x="811" y="1470"/>
                </a:lnTo>
                <a:lnTo>
                  <a:pt x="488" y="1283"/>
                </a:lnTo>
                <a:lnTo>
                  <a:pt x="494" y="1544"/>
                </a:lnTo>
                <a:lnTo>
                  <a:pt x="256" y="1408"/>
                </a:lnTo>
                <a:lnTo>
                  <a:pt x="0" y="1475"/>
                </a:lnTo>
                <a:lnTo>
                  <a:pt x="69" y="1729"/>
                </a:lnTo>
                <a:lnTo>
                  <a:pt x="306" y="1866"/>
                </a:lnTo>
                <a:lnTo>
                  <a:pt x="77" y="1992"/>
                </a:lnTo>
                <a:lnTo>
                  <a:pt x="400" y="2178"/>
                </a:lnTo>
                <a:lnTo>
                  <a:pt x="636" y="2057"/>
                </a:lnTo>
                <a:lnTo>
                  <a:pt x="755" y="2124"/>
                </a:lnTo>
                <a:lnTo>
                  <a:pt x="354" y="2343"/>
                </a:lnTo>
                <a:lnTo>
                  <a:pt x="679" y="2529"/>
                </a:lnTo>
                <a:lnTo>
                  <a:pt x="1085" y="2315"/>
                </a:lnTo>
                <a:lnTo>
                  <a:pt x="1306" y="2433"/>
                </a:lnTo>
                <a:lnTo>
                  <a:pt x="1306" y="2780"/>
                </a:lnTo>
                <a:lnTo>
                  <a:pt x="836" y="2944"/>
                </a:lnTo>
                <a:lnTo>
                  <a:pt x="1306" y="3143"/>
                </a:lnTo>
                <a:lnTo>
                  <a:pt x="1306" y="3460"/>
                </a:lnTo>
                <a:lnTo>
                  <a:pt x="1085" y="3588"/>
                </a:lnTo>
                <a:lnTo>
                  <a:pt x="678" y="3373"/>
                </a:lnTo>
                <a:lnTo>
                  <a:pt x="354" y="3560"/>
                </a:lnTo>
                <a:lnTo>
                  <a:pt x="755" y="3778"/>
                </a:lnTo>
                <a:lnTo>
                  <a:pt x="636" y="3846"/>
                </a:lnTo>
                <a:lnTo>
                  <a:pt x="400" y="3724"/>
                </a:lnTo>
                <a:lnTo>
                  <a:pt x="77" y="3910"/>
                </a:lnTo>
                <a:lnTo>
                  <a:pt x="306" y="4036"/>
                </a:lnTo>
                <a:lnTo>
                  <a:pt x="69" y="4172"/>
                </a:lnTo>
                <a:lnTo>
                  <a:pt x="0" y="4427"/>
                </a:lnTo>
                <a:lnTo>
                  <a:pt x="255" y="4494"/>
                </a:lnTo>
                <a:lnTo>
                  <a:pt x="494" y="4358"/>
                </a:lnTo>
                <a:lnTo>
                  <a:pt x="488" y="4619"/>
                </a:lnTo>
                <a:lnTo>
                  <a:pt x="811" y="4434"/>
                </a:lnTo>
                <a:lnTo>
                  <a:pt x="823" y="4169"/>
                </a:lnTo>
                <a:lnTo>
                  <a:pt x="941" y="4100"/>
                </a:lnTo>
                <a:lnTo>
                  <a:pt x="931" y="4555"/>
                </a:lnTo>
                <a:lnTo>
                  <a:pt x="1254" y="4369"/>
                </a:lnTo>
                <a:lnTo>
                  <a:pt x="1272" y="3910"/>
                </a:lnTo>
                <a:lnTo>
                  <a:pt x="1472" y="3796"/>
                </a:lnTo>
                <a:lnTo>
                  <a:pt x="1780" y="3973"/>
                </a:lnTo>
                <a:lnTo>
                  <a:pt x="1691" y="4442"/>
                </a:lnTo>
                <a:lnTo>
                  <a:pt x="2084" y="4148"/>
                </a:lnTo>
                <a:lnTo>
                  <a:pt x="2380" y="4317"/>
                </a:lnTo>
                <a:lnTo>
                  <a:pt x="2380" y="4548"/>
                </a:lnTo>
                <a:lnTo>
                  <a:pt x="1990" y="4791"/>
                </a:lnTo>
                <a:lnTo>
                  <a:pt x="1990" y="5164"/>
                </a:lnTo>
                <a:lnTo>
                  <a:pt x="2380" y="4927"/>
                </a:lnTo>
                <a:lnTo>
                  <a:pt x="2380" y="5063"/>
                </a:lnTo>
                <a:lnTo>
                  <a:pt x="2156" y="5206"/>
                </a:lnTo>
                <a:lnTo>
                  <a:pt x="2156" y="5579"/>
                </a:lnTo>
                <a:lnTo>
                  <a:pt x="2380" y="5443"/>
                </a:lnTo>
                <a:lnTo>
                  <a:pt x="2380" y="5717"/>
                </a:lnTo>
                <a:lnTo>
                  <a:pt x="2567" y="5902"/>
                </a:lnTo>
                <a:lnTo>
                  <a:pt x="2754" y="5717"/>
                </a:lnTo>
                <a:lnTo>
                  <a:pt x="2754" y="5443"/>
                </a:lnTo>
                <a:lnTo>
                  <a:pt x="2979" y="5579"/>
                </a:lnTo>
                <a:lnTo>
                  <a:pt x="2979" y="5206"/>
                </a:lnTo>
                <a:lnTo>
                  <a:pt x="2754" y="5063"/>
                </a:lnTo>
                <a:lnTo>
                  <a:pt x="2754" y="4927"/>
                </a:lnTo>
                <a:lnTo>
                  <a:pt x="3144" y="5164"/>
                </a:lnTo>
                <a:lnTo>
                  <a:pt x="3144" y="4791"/>
                </a:lnTo>
                <a:lnTo>
                  <a:pt x="2754" y="4548"/>
                </a:lnTo>
                <a:lnTo>
                  <a:pt x="2754" y="4336"/>
                </a:lnTo>
                <a:lnTo>
                  <a:pt x="3071" y="4154"/>
                </a:lnTo>
                <a:lnTo>
                  <a:pt x="3421" y="4454"/>
                </a:lnTo>
                <a:lnTo>
                  <a:pt x="3364" y="3986"/>
                </a:lnTo>
                <a:lnTo>
                  <a:pt x="3680" y="3804"/>
                </a:lnTo>
                <a:lnTo>
                  <a:pt x="3863" y="3912"/>
                </a:lnTo>
                <a:lnTo>
                  <a:pt x="3880" y="4369"/>
                </a:lnTo>
                <a:lnTo>
                  <a:pt x="4203" y="4555"/>
                </a:lnTo>
                <a:lnTo>
                  <a:pt x="4193" y="4101"/>
                </a:lnTo>
                <a:lnTo>
                  <a:pt x="4311" y="4169"/>
                </a:lnTo>
                <a:lnTo>
                  <a:pt x="4323" y="4434"/>
                </a:lnTo>
                <a:lnTo>
                  <a:pt x="4647" y="4620"/>
                </a:lnTo>
                <a:lnTo>
                  <a:pt x="4641" y="4358"/>
                </a:lnTo>
                <a:lnTo>
                  <a:pt x="4880" y="4495"/>
                </a:lnTo>
                <a:lnTo>
                  <a:pt x="5135" y="4427"/>
                </a:lnTo>
                <a:lnTo>
                  <a:pt x="5066" y="4173"/>
                </a:lnTo>
                <a:close/>
                <a:moveTo>
                  <a:pt x="2754" y="1987"/>
                </a:moveTo>
                <a:lnTo>
                  <a:pt x="2754" y="1987"/>
                </a:lnTo>
                <a:lnTo>
                  <a:pt x="3297" y="2299"/>
                </a:lnTo>
                <a:lnTo>
                  <a:pt x="2969" y="2478"/>
                </a:lnTo>
                <a:lnTo>
                  <a:pt x="2754" y="2354"/>
                </a:lnTo>
                <a:lnTo>
                  <a:pt x="2754" y="1987"/>
                </a:lnTo>
                <a:close/>
                <a:moveTo>
                  <a:pt x="2381" y="2004"/>
                </a:moveTo>
                <a:lnTo>
                  <a:pt x="2381" y="2371"/>
                </a:lnTo>
                <a:lnTo>
                  <a:pt x="2332" y="2399"/>
                </a:lnTo>
                <a:lnTo>
                  <a:pt x="2183" y="2484"/>
                </a:lnTo>
                <a:lnTo>
                  <a:pt x="1855" y="2306"/>
                </a:lnTo>
                <a:lnTo>
                  <a:pt x="2381" y="2004"/>
                </a:lnTo>
                <a:close/>
                <a:moveTo>
                  <a:pt x="1644" y="2617"/>
                </a:moveTo>
                <a:lnTo>
                  <a:pt x="1964" y="2788"/>
                </a:lnTo>
                <a:lnTo>
                  <a:pt x="1964" y="3082"/>
                </a:lnTo>
                <a:lnTo>
                  <a:pt x="1644" y="3266"/>
                </a:lnTo>
                <a:lnTo>
                  <a:pt x="1644" y="2617"/>
                </a:lnTo>
                <a:close/>
                <a:moveTo>
                  <a:pt x="2380" y="3929"/>
                </a:moveTo>
                <a:lnTo>
                  <a:pt x="2380" y="3929"/>
                </a:lnTo>
                <a:lnTo>
                  <a:pt x="1810" y="3601"/>
                </a:lnTo>
                <a:lnTo>
                  <a:pt x="2129" y="3418"/>
                </a:lnTo>
                <a:lnTo>
                  <a:pt x="2380" y="3562"/>
                </a:lnTo>
                <a:lnTo>
                  <a:pt x="2380" y="3929"/>
                </a:lnTo>
                <a:close/>
                <a:moveTo>
                  <a:pt x="2582" y="3297"/>
                </a:moveTo>
                <a:lnTo>
                  <a:pt x="2582" y="3297"/>
                </a:lnTo>
                <a:lnTo>
                  <a:pt x="2439" y="3215"/>
                </a:lnTo>
                <a:lnTo>
                  <a:pt x="2295" y="3132"/>
                </a:lnTo>
                <a:lnTo>
                  <a:pt x="2295" y="2801"/>
                </a:lnTo>
                <a:lnTo>
                  <a:pt x="2467" y="2703"/>
                </a:lnTo>
                <a:lnTo>
                  <a:pt x="2582" y="2636"/>
                </a:lnTo>
                <a:lnTo>
                  <a:pt x="2870" y="2801"/>
                </a:lnTo>
                <a:lnTo>
                  <a:pt x="2870" y="3132"/>
                </a:lnTo>
                <a:lnTo>
                  <a:pt x="2727" y="3215"/>
                </a:lnTo>
                <a:lnTo>
                  <a:pt x="2582" y="3297"/>
                </a:lnTo>
                <a:close/>
                <a:moveTo>
                  <a:pt x="2754" y="3580"/>
                </a:moveTo>
                <a:lnTo>
                  <a:pt x="2754" y="3580"/>
                </a:lnTo>
                <a:lnTo>
                  <a:pt x="3029" y="3423"/>
                </a:lnTo>
                <a:lnTo>
                  <a:pt x="3344" y="3608"/>
                </a:lnTo>
                <a:lnTo>
                  <a:pt x="2754" y="3946"/>
                </a:lnTo>
                <a:lnTo>
                  <a:pt x="2754" y="3580"/>
                </a:lnTo>
                <a:close/>
                <a:moveTo>
                  <a:pt x="3521" y="3279"/>
                </a:moveTo>
                <a:lnTo>
                  <a:pt x="3203" y="3092"/>
                </a:lnTo>
                <a:lnTo>
                  <a:pt x="3203" y="2775"/>
                </a:lnTo>
                <a:lnTo>
                  <a:pt x="3521" y="2602"/>
                </a:lnTo>
                <a:lnTo>
                  <a:pt x="3521" y="32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BB73558-82B7-AD46-964C-DE98069CEC14}"/>
              </a:ext>
            </a:extLst>
          </p:cNvPr>
          <p:cNvSpPr txBox="1"/>
          <p:nvPr/>
        </p:nvSpPr>
        <p:spPr>
          <a:xfrm>
            <a:off x="1654263" y="2744975"/>
            <a:ext cx="549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方正黑体简体" panose="02010601030101010101" pitchFamily="2" charset="-122"/>
                <a:cs typeface="+mn-ea"/>
                <a:sym typeface="+mn-lt"/>
              </a:rPr>
              <a:t>视图层：模板修改、根据用户信息</a:t>
            </a:r>
            <a:r>
              <a:rPr lang="en-US" altLang="zh-CN" sz="1400" dirty="0">
                <a:ea typeface="方正黑体简体" panose="02010601030101010101" pitchFamily="2" charset="-122"/>
                <a:cs typeface="+mn-ea"/>
                <a:sym typeface="+mn-lt"/>
              </a:rPr>
              <a:t>ajax</a:t>
            </a:r>
            <a:r>
              <a:rPr lang="zh-CN" altLang="en-US" sz="1400" dirty="0">
                <a:ea typeface="方正黑体简体" panose="02010601030101010101" pitchFamily="2" charset="-122"/>
                <a:cs typeface="+mn-ea"/>
                <a:sym typeface="+mn-lt"/>
              </a:rPr>
              <a:t>动态加载、自定义视图组件（</a:t>
            </a:r>
            <a:r>
              <a:rPr lang="en-US" altLang="zh-CN" sz="1400" dirty="0">
                <a:ea typeface="方正黑体简体" panose="02010601030101010101" pitchFamily="2" charset="-122"/>
                <a:cs typeface="+mn-ea"/>
                <a:sym typeface="+mn-lt"/>
              </a:rPr>
              <a:t>widget</a:t>
            </a:r>
            <a:r>
              <a:rPr lang="zh-CN" altLang="en-US" sz="1400" dirty="0">
                <a:ea typeface="方正黑体简体" panose="02010601030101010101" pitchFamily="2" charset="-122"/>
                <a:cs typeface="+mn-ea"/>
                <a:sym typeface="+mn-lt"/>
              </a:rPr>
              <a:t>）、添加</a:t>
            </a:r>
            <a:r>
              <a:rPr lang="en-US" altLang="zh-CN" sz="1400" dirty="0" err="1">
                <a:ea typeface="方正黑体简体" panose="02010601030101010101" pitchFamily="2" charset="-122"/>
                <a:cs typeface="+mn-ea"/>
                <a:sym typeface="+mn-lt"/>
              </a:rPr>
              <a:t>javascript</a:t>
            </a:r>
            <a:r>
              <a:rPr lang="zh-CN" altLang="en-US" sz="1400" dirty="0">
                <a:ea typeface="方正黑体简体" panose="02010601030101010101" pitchFamily="2" charset="-122"/>
                <a:cs typeface="+mn-ea"/>
                <a:sym typeface="+mn-lt"/>
              </a:rPr>
              <a:t>脚本以增加交互性。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9CDC95-010F-6846-BD94-3C039175F95D}"/>
              </a:ext>
            </a:extLst>
          </p:cNvPr>
          <p:cNvSpPr/>
          <p:nvPr/>
        </p:nvSpPr>
        <p:spPr>
          <a:xfrm>
            <a:off x="907217" y="2656580"/>
            <a:ext cx="576000" cy="576000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38" name="writing-letter_103606">
            <a:extLst>
              <a:ext uri="{FF2B5EF4-FFF2-40B4-BE49-F238E27FC236}">
                <a16:creationId xmlns:a16="http://schemas.microsoft.com/office/drawing/2014/main" id="{44A0F833-D8A8-464C-B31C-EA84F83981D8}"/>
              </a:ext>
            </a:extLst>
          </p:cNvPr>
          <p:cNvSpPr>
            <a:spLocks noChangeAspect="1"/>
          </p:cNvSpPr>
          <p:nvPr/>
        </p:nvSpPr>
        <p:spPr bwMode="auto">
          <a:xfrm>
            <a:off x="1058877" y="2800580"/>
            <a:ext cx="272680" cy="288000"/>
          </a:xfrm>
          <a:custGeom>
            <a:avLst/>
            <a:gdLst>
              <a:gd name="connsiteX0" fmla="*/ 96184 w 575249"/>
              <a:gd name="connsiteY0" fmla="*/ 306085 h 607568"/>
              <a:gd name="connsiteX1" fmla="*/ 79590 w 575249"/>
              <a:gd name="connsiteY1" fmla="*/ 322655 h 607568"/>
              <a:gd name="connsiteX2" fmla="*/ 96184 w 575249"/>
              <a:gd name="connsiteY2" fmla="*/ 339225 h 607568"/>
              <a:gd name="connsiteX3" fmla="*/ 209422 w 575249"/>
              <a:gd name="connsiteY3" fmla="*/ 339225 h 607568"/>
              <a:gd name="connsiteX4" fmla="*/ 226016 w 575249"/>
              <a:gd name="connsiteY4" fmla="*/ 322655 h 607568"/>
              <a:gd name="connsiteX5" fmla="*/ 209422 w 575249"/>
              <a:gd name="connsiteY5" fmla="*/ 306085 h 607568"/>
              <a:gd name="connsiteX6" fmla="*/ 96184 w 575249"/>
              <a:gd name="connsiteY6" fmla="*/ 192857 h 607568"/>
              <a:gd name="connsiteX7" fmla="*/ 79590 w 575249"/>
              <a:gd name="connsiteY7" fmla="*/ 209427 h 607568"/>
              <a:gd name="connsiteX8" fmla="*/ 96184 w 575249"/>
              <a:gd name="connsiteY8" fmla="*/ 225843 h 607568"/>
              <a:gd name="connsiteX9" fmla="*/ 335875 w 575249"/>
              <a:gd name="connsiteY9" fmla="*/ 225843 h 607568"/>
              <a:gd name="connsiteX10" fmla="*/ 352315 w 575249"/>
              <a:gd name="connsiteY10" fmla="*/ 209427 h 607568"/>
              <a:gd name="connsiteX11" fmla="*/ 335875 w 575249"/>
              <a:gd name="connsiteY11" fmla="*/ 192857 h 607568"/>
              <a:gd name="connsiteX12" fmla="*/ 96184 w 575249"/>
              <a:gd name="connsiteY12" fmla="*/ 117371 h 607568"/>
              <a:gd name="connsiteX13" fmla="*/ 79590 w 575249"/>
              <a:gd name="connsiteY13" fmla="*/ 133941 h 607568"/>
              <a:gd name="connsiteX14" fmla="*/ 96184 w 575249"/>
              <a:gd name="connsiteY14" fmla="*/ 150358 h 607568"/>
              <a:gd name="connsiteX15" fmla="*/ 209422 w 575249"/>
              <a:gd name="connsiteY15" fmla="*/ 150358 h 607568"/>
              <a:gd name="connsiteX16" fmla="*/ 226016 w 575249"/>
              <a:gd name="connsiteY16" fmla="*/ 133941 h 607568"/>
              <a:gd name="connsiteX17" fmla="*/ 209422 w 575249"/>
              <a:gd name="connsiteY17" fmla="*/ 117371 h 607568"/>
              <a:gd name="connsiteX18" fmla="*/ 555428 w 575249"/>
              <a:gd name="connsiteY18" fmla="*/ 65485 h 607568"/>
              <a:gd name="connsiteX19" fmla="*/ 561882 w 575249"/>
              <a:gd name="connsiteY19" fmla="*/ 66559 h 607568"/>
              <a:gd name="connsiteX20" fmla="*/ 575249 w 575249"/>
              <a:gd name="connsiteY20" fmla="*/ 85430 h 607568"/>
              <a:gd name="connsiteX21" fmla="*/ 575249 w 575249"/>
              <a:gd name="connsiteY21" fmla="*/ 194819 h 607568"/>
              <a:gd name="connsiteX22" fmla="*/ 570947 w 575249"/>
              <a:gd name="connsiteY22" fmla="*/ 207399 h 607568"/>
              <a:gd name="connsiteX23" fmla="*/ 424980 w 575249"/>
              <a:gd name="connsiteY23" fmla="*/ 389817 h 607568"/>
              <a:gd name="connsiteX24" fmla="*/ 409307 w 575249"/>
              <a:gd name="connsiteY24" fmla="*/ 397181 h 607568"/>
              <a:gd name="connsiteX25" fmla="*/ 338014 w 575249"/>
              <a:gd name="connsiteY25" fmla="*/ 397181 h 607568"/>
              <a:gd name="connsiteX26" fmla="*/ 315581 w 575249"/>
              <a:gd name="connsiteY26" fmla="*/ 426024 h 607568"/>
              <a:gd name="connsiteX27" fmla="*/ 299755 w 575249"/>
              <a:gd name="connsiteY27" fmla="*/ 433695 h 607568"/>
              <a:gd name="connsiteX28" fmla="*/ 287617 w 575249"/>
              <a:gd name="connsiteY28" fmla="*/ 429553 h 607568"/>
              <a:gd name="connsiteX29" fmla="*/ 284083 w 575249"/>
              <a:gd name="connsiteY29" fmla="*/ 401630 h 607568"/>
              <a:gd name="connsiteX30" fmla="*/ 539602 w 575249"/>
              <a:gd name="connsiteY30" fmla="*/ 73156 h 607568"/>
              <a:gd name="connsiteX31" fmla="*/ 555428 w 575249"/>
              <a:gd name="connsiteY31" fmla="*/ 65485 h 607568"/>
              <a:gd name="connsiteX32" fmla="*/ 20589 w 575249"/>
              <a:gd name="connsiteY32" fmla="*/ 0 h 607568"/>
              <a:gd name="connsiteX33" fmla="*/ 474004 w 575249"/>
              <a:gd name="connsiteY33" fmla="*/ 0 h 607568"/>
              <a:gd name="connsiteX34" fmla="*/ 494593 w 575249"/>
              <a:gd name="connsiteY34" fmla="*/ 20559 h 607568"/>
              <a:gd name="connsiteX35" fmla="*/ 494593 w 575249"/>
              <a:gd name="connsiteY35" fmla="*/ 77173 h 607568"/>
              <a:gd name="connsiteX36" fmla="*/ 257975 w 575249"/>
              <a:gd name="connsiteY36" fmla="*/ 381418 h 607568"/>
              <a:gd name="connsiteX37" fmla="*/ 247220 w 575249"/>
              <a:gd name="connsiteY37" fmla="*/ 420388 h 607568"/>
              <a:gd name="connsiteX38" fmla="*/ 267347 w 575249"/>
              <a:gd name="connsiteY38" fmla="*/ 455676 h 607568"/>
              <a:gd name="connsiteX39" fmla="*/ 299767 w 575249"/>
              <a:gd name="connsiteY39" fmla="*/ 466723 h 607568"/>
              <a:gd name="connsiteX40" fmla="*/ 341713 w 575249"/>
              <a:gd name="connsiteY40" fmla="*/ 446317 h 607568"/>
              <a:gd name="connsiteX41" fmla="*/ 354159 w 575249"/>
              <a:gd name="connsiteY41" fmla="*/ 430361 h 607568"/>
              <a:gd name="connsiteX42" fmla="*/ 409318 w 575249"/>
              <a:gd name="connsiteY42" fmla="*/ 430361 h 607568"/>
              <a:gd name="connsiteX43" fmla="*/ 450803 w 575249"/>
              <a:gd name="connsiteY43" fmla="*/ 410415 h 607568"/>
              <a:gd name="connsiteX44" fmla="*/ 494593 w 575249"/>
              <a:gd name="connsiteY44" fmla="*/ 355642 h 607568"/>
              <a:gd name="connsiteX45" fmla="*/ 494593 w 575249"/>
              <a:gd name="connsiteY45" fmla="*/ 587009 h 607568"/>
              <a:gd name="connsiteX46" fmla="*/ 474004 w 575249"/>
              <a:gd name="connsiteY46" fmla="*/ 607568 h 607568"/>
              <a:gd name="connsiteX47" fmla="*/ 20589 w 575249"/>
              <a:gd name="connsiteY47" fmla="*/ 607568 h 607568"/>
              <a:gd name="connsiteX48" fmla="*/ 0 w 575249"/>
              <a:gd name="connsiteY48" fmla="*/ 587009 h 607568"/>
              <a:gd name="connsiteX49" fmla="*/ 0 w 575249"/>
              <a:gd name="connsiteY49" fmla="*/ 20559 h 607568"/>
              <a:gd name="connsiteX50" fmla="*/ 20589 w 575249"/>
              <a:gd name="connsiteY5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5249" h="607568">
                <a:moveTo>
                  <a:pt x="96184" y="306085"/>
                </a:moveTo>
                <a:cubicBezTo>
                  <a:pt x="86965" y="306085"/>
                  <a:pt x="79590" y="313603"/>
                  <a:pt x="79590" y="322655"/>
                </a:cubicBezTo>
                <a:cubicBezTo>
                  <a:pt x="79590" y="331708"/>
                  <a:pt x="86965" y="339225"/>
                  <a:pt x="96184" y="339225"/>
                </a:cubicBezTo>
                <a:lnTo>
                  <a:pt x="209422" y="339225"/>
                </a:lnTo>
                <a:cubicBezTo>
                  <a:pt x="218641" y="339225"/>
                  <a:pt x="226016" y="331708"/>
                  <a:pt x="226016" y="322655"/>
                </a:cubicBezTo>
                <a:cubicBezTo>
                  <a:pt x="226016" y="313603"/>
                  <a:pt x="218641" y="306085"/>
                  <a:pt x="209422" y="306085"/>
                </a:cubicBezTo>
                <a:close/>
                <a:moveTo>
                  <a:pt x="96184" y="192857"/>
                </a:moveTo>
                <a:cubicBezTo>
                  <a:pt x="86965" y="192857"/>
                  <a:pt x="79590" y="200221"/>
                  <a:pt x="79590" y="209427"/>
                </a:cubicBezTo>
                <a:cubicBezTo>
                  <a:pt x="79590" y="218479"/>
                  <a:pt x="86965" y="225843"/>
                  <a:pt x="96184" y="225843"/>
                </a:cubicBezTo>
                <a:lnTo>
                  <a:pt x="335875" y="225843"/>
                </a:lnTo>
                <a:cubicBezTo>
                  <a:pt x="344940" y="225843"/>
                  <a:pt x="352315" y="218479"/>
                  <a:pt x="352315" y="209427"/>
                </a:cubicBezTo>
                <a:cubicBezTo>
                  <a:pt x="352315" y="200221"/>
                  <a:pt x="344940" y="192857"/>
                  <a:pt x="335875" y="192857"/>
                </a:cubicBezTo>
                <a:close/>
                <a:moveTo>
                  <a:pt x="96184" y="117371"/>
                </a:moveTo>
                <a:cubicBezTo>
                  <a:pt x="86965" y="117371"/>
                  <a:pt x="79590" y="124736"/>
                  <a:pt x="79590" y="133941"/>
                </a:cubicBezTo>
                <a:cubicBezTo>
                  <a:pt x="79590" y="142993"/>
                  <a:pt x="86965" y="150358"/>
                  <a:pt x="96184" y="150358"/>
                </a:cubicBezTo>
                <a:lnTo>
                  <a:pt x="209422" y="150358"/>
                </a:lnTo>
                <a:cubicBezTo>
                  <a:pt x="218641" y="150358"/>
                  <a:pt x="226016" y="142993"/>
                  <a:pt x="226016" y="133941"/>
                </a:cubicBezTo>
                <a:cubicBezTo>
                  <a:pt x="226016" y="124736"/>
                  <a:pt x="218641" y="117371"/>
                  <a:pt x="209422" y="117371"/>
                </a:cubicBezTo>
                <a:close/>
                <a:moveTo>
                  <a:pt x="555428" y="65485"/>
                </a:moveTo>
                <a:cubicBezTo>
                  <a:pt x="557579" y="65485"/>
                  <a:pt x="559730" y="65792"/>
                  <a:pt x="561882" y="66559"/>
                </a:cubicBezTo>
                <a:cubicBezTo>
                  <a:pt x="569871" y="69321"/>
                  <a:pt x="575249" y="76838"/>
                  <a:pt x="575249" y="85430"/>
                </a:cubicBezTo>
                <a:lnTo>
                  <a:pt x="575249" y="194819"/>
                </a:lnTo>
                <a:cubicBezTo>
                  <a:pt x="575249" y="199421"/>
                  <a:pt x="573713" y="203871"/>
                  <a:pt x="570947" y="207399"/>
                </a:cubicBezTo>
                <a:lnTo>
                  <a:pt x="424980" y="389817"/>
                </a:lnTo>
                <a:cubicBezTo>
                  <a:pt x="421138" y="394419"/>
                  <a:pt x="415453" y="397181"/>
                  <a:pt x="409307" y="397181"/>
                </a:cubicBezTo>
                <a:lnTo>
                  <a:pt x="338014" y="397181"/>
                </a:lnTo>
                <a:lnTo>
                  <a:pt x="315581" y="426024"/>
                </a:lnTo>
                <a:cubicBezTo>
                  <a:pt x="311586" y="431087"/>
                  <a:pt x="305747" y="433695"/>
                  <a:pt x="299755" y="433695"/>
                </a:cubicBezTo>
                <a:cubicBezTo>
                  <a:pt x="295453" y="433695"/>
                  <a:pt x="291151" y="432314"/>
                  <a:pt x="287617" y="429553"/>
                </a:cubicBezTo>
                <a:cubicBezTo>
                  <a:pt x="278859" y="422802"/>
                  <a:pt x="277322" y="410222"/>
                  <a:pt x="284083" y="401630"/>
                </a:cubicBezTo>
                <a:lnTo>
                  <a:pt x="539602" y="73156"/>
                </a:lnTo>
                <a:cubicBezTo>
                  <a:pt x="543444" y="68247"/>
                  <a:pt x="549282" y="65485"/>
                  <a:pt x="555428" y="65485"/>
                </a:cubicBezTo>
                <a:close/>
                <a:moveTo>
                  <a:pt x="20589" y="0"/>
                </a:moveTo>
                <a:lnTo>
                  <a:pt x="474004" y="0"/>
                </a:lnTo>
                <a:cubicBezTo>
                  <a:pt x="485374" y="0"/>
                  <a:pt x="494593" y="9206"/>
                  <a:pt x="494593" y="20559"/>
                </a:cubicBezTo>
                <a:lnTo>
                  <a:pt x="494593" y="77173"/>
                </a:lnTo>
                <a:lnTo>
                  <a:pt x="257975" y="381418"/>
                </a:lnTo>
                <a:cubicBezTo>
                  <a:pt x="249217" y="392464"/>
                  <a:pt x="245529" y="406426"/>
                  <a:pt x="247220" y="420388"/>
                </a:cubicBezTo>
                <a:cubicBezTo>
                  <a:pt x="248910" y="434503"/>
                  <a:pt x="256131" y="446931"/>
                  <a:pt x="267347" y="455676"/>
                </a:cubicBezTo>
                <a:cubicBezTo>
                  <a:pt x="276566" y="462887"/>
                  <a:pt x="288090" y="466723"/>
                  <a:pt x="299767" y="466723"/>
                </a:cubicBezTo>
                <a:cubicBezTo>
                  <a:pt x="316361" y="466723"/>
                  <a:pt x="331573" y="459358"/>
                  <a:pt x="341713" y="446317"/>
                </a:cubicBezTo>
                <a:lnTo>
                  <a:pt x="354159" y="430361"/>
                </a:lnTo>
                <a:lnTo>
                  <a:pt x="409318" y="430361"/>
                </a:lnTo>
                <a:cubicBezTo>
                  <a:pt x="425605" y="430361"/>
                  <a:pt x="440663" y="422996"/>
                  <a:pt x="450803" y="410415"/>
                </a:cubicBezTo>
                <a:lnTo>
                  <a:pt x="494593" y="355642"/>
                </a:lnTo>
                <a:lnTo>
                  <a:pt x="494593" y="587009"/>
                </a:lnTo>
                <a:cubicBezTo>
                  <a:pt x="494593" y="598362"/>
                  <a:pt x="485374" y="607568"/>
                  <a:pt x="474004" y="607568"/>
                </a:cubicBezTo>
                <a:lnTo>
                  <a:pt x="20589" y="607568"/>
                </a:lnTo>
                <a:cubicBezTo>
                  <a:pt x="9219" y="607568"/>
                  <a:pt x="0" y="598362"/>
                  <a:pt x="0" y="587009"/>
                </a:cubicBezTo>
                <a:lnTo>
                  <a:pt x="0" y="20559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909EE30-FDA0-0047-B097-F5C2531AB9F2}"/>
              </a:ext>
            </a:extLst>
          </p:cNvPr>
          <p:cNvSpPr/>
          <p:nvPr/>
        </p:nvSpPr>
        <p:spPr>
          <a:xfrm>
            <a:off x="907217" y="3517072"/>
            <a:ext cx="576000" cy="576000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40" name="statistics_102512">
            <a:extLst>
              <a:ext uri="{FF2B5EF4-FFF2-40B4-BE49-F238E27FC236}">
                <a16:creationId xmlns:a16="http://schemas.microsoft.com/office/drawing/2014/main" id="{1D1BB5F0-5E86-194E-84B6-AAF71D3A1713}"/>
              </a:ext>
            </a:extLst>
          </p:cNvPr>
          <p:cNvSpPr>
            <a:spLocks noChangeAspect="1"/>
          </p:cNvSpPr>
          <p:nvPr/>
        </p:nvSpPr>
        <p:spPr bwMode="auto">
          <a:xfrm>
            <a:off x="1050996" y="3666947"/>
            <a:ext cx="288443" cy="288000"/>
          </a:xfrm>
          <a:custGeom>
            <a:avLst/>
            <a:gdLst>
              <a:gd name="connsiteX0" fmla="*/ 437722 w 608502"/>
              <a:gd name="connsiteY0" fmla="*/ 512587 h 607568"/>
              <a:gd name="connsiteX1" fmla="*/ 532663 w 608502"/>
              <a:gd name="connsiteY1" fmla="*/ 592838 h 607568"/>
              <a:gd name="connsiteX2" fmla="*/ 558318 w 608502"/>
              <a:gd name="connsiteY2" fmla="*/ 606494 h 607568"/>
              <a:gd name="connsiteX3" fmla="*/ 552019 w 608502"/>
              <a:gd name="connsiteY3" fmla="*/ 607568 h 607568"/>
              <a:gd name="connsiteX4" fmla="*/ 457233 w 608502"/>
              <a:gd name="connsiteY4" fmla="*/ 607568 h 607568"/>
              <a:gd name="connsiteX5" fmla="*/ 437722 w 608502"/>
              <a:gd name="connsiteY5" fmla="*/ 588081 h 607568"/>
              <a:gd name="connsiteX6" fmla="*/ 282247 w 608502"/>
              <a:gd name="connsiteY6" fmla="*/ 408856 h 607568"/>
              <a:gd name="connsiteX7" fmla="*/ 322821 w 608502"/>
              <a:gd name="connsiteY7" fmla="*/ 482050 h 607568"/>
              <a:gd name="connsiteX8" fmla="*/ 365393 w 608502"/>
              <a:gd name="connsiteY8" fmla="*/ 515347 h 607568"/>
              <a:gd name="connsiteX9" fmla="*/ 365393 w 608502"/>
              <a:gd name="connsiteY9" fmla="*/ 588081 h 607568"/>
              <a:gd name="connsiteX10" fmla="*/ 345875 w 608502"/>
              <a:gd name="connsiteY10" fmla="*/ 607568 h 607568"/>
              <a:gd name="connsiteX11" fmla="*/ 250895 w 608502"/>
              <a:gd name="connsiteY11" fmla="*/ 607568 h 607568"/>
              <a:gd name="connsiteX12" fmla="*/ 231530 w 608502"/>
              <a:gd name="connsiteY12" fmla="*/ 588081 h 607568"/>
              <a:gd name="connsiteX13" fmla="*/ 231530 w 608502"/>
              <a:gd name="connsiteY13" fmla="*/ 422973 h 607568"/>
              <a:gd name="connsiteX14" fmla="*/ 255659 w 608502"/>
              <a:gd name="connsiteY14" fmla="*/ 418523 h 607568"/>
              <a:gd name="connsiteX15" fmla="*/ 29361 w 608502"/>
              <a:gd name="connsiteY15" fmla="*/ 292846 h 607568"/>
              <a:gd name="connsiteX16" fmla="*/ 39346 w 608502"/>
              <a:gd name="connsiteY16" fmla="*/ 306963 h 607568"/>
              <a:gd name="connsiteX17" fmla="*/ 96334 w 608502"/>
              <a:gd name="connsiteY17" fmla="*/ 336425 h 607568"/>
              <a:gd name="connsiteX18" fmla="*/ 150250 w 608502"/>
              <a:gd name="connsiteY18" fmla="*/ 336425 h 607568"/>
              <a:gd name="connsiteX19" fmla="*/ 163153 w 608502"/>
              <a:gd name="connsiteY19" fmla="*/ 369877 h 607568"/>
              <a:gd name="connsiteX20" fmla="*/ 163153 w 608502"/>
              <a:gd name="connsiteY20" fmla="*/ 588080 h 607568"/>
              <a:gd name="connsiteX21" fmla="*/ 143799 w 608502"/>
              <a:gd name="connsiteY21" fmla="*/ 607568 h 607568"/>
              <a:gd name="connsiteX22" fmla="*/ 48869 w 608502"/>
              <a:gd name="connsiteY22" fmla="*/ 607568 h 607568"/>
              <a:gd name="connsiteX23" fmla="*/ 29361 w 608502"/>
              <a:gd name="connsiteY23" fmla="*/ 588080 h 607568"/>
              <a:gd name="connsiteX24" fmla="*/ 457241 w 608502"/>
              <a:gd name="connsiteY24" fmla="*/ 201464 h 607568"/>
              <a:gd name="connsiteX25" fmla="*/ 552067 w 608502"/>
              <a:gd name="connsiteY25" fmla="*/ 201464 h 607568"/>
              <a:gd name="connsiteX26" fmla="*/ 571585 w 608502"/>
              <a:gd name="connsiteY26" fmla="*/ 220945 h 607568"/>
              <a:gd name="connsiteX27" fmla="*/ 571585 w 608502"/>
              <a:gd name="connsiteY27" fmla="*/ 443362 h 607568"/>
              <a:gd name="connsiteX28" fmla="*/ 498429 w 608502"/>
              <a:gd name="connsiteY28" fmla="*/ 381545 h 607568"/>
              <a:gd name="connsiteX29" fmla="*/ 440027 w 608502"/>
              <a:gd name="connsiteY29" fmla="*/ 366360 h 607568"/>
              <a:gd name="connsiteX30" fmla="*/ 437722 w 608502"/>
              <a:gd name="connsiteY30" fmla="*/ 366820 h 607568"/>
              <a:gd name="connsiteX31" fmla="*/ 437722 w 608502"/>
              <a:gd name="connsiteY31" fmla="*/ 220945 h 607568"/>
              <a:gd name="connsiteX32" fmla="*/ 457241 w 608502"/>
              <a:gd name="connsiteY32" fmla="*/ 201464 h 607568"/>
              <a:gd name="connsiteX33" fmla="*/ 35985 w 608502"/>
              <a:gd name="connsiteY33" fmla="*/ 143719 h 607568"/>
              <a:gd name="connsiteX34" fmla="*/ 55922 w 608502"/>
              <a:gd name="connsiteY34" fmla="*/ 156337 h 607568"/>
              <a:gd name="connsiteX35" fmla="*/ 112160 w 608502"/>
              <a:gd name="connsiteY35" fmla="*/ 236261 h 607568"/>
              <a:gd name="connsiteX36" fmla="*/ 198055 w 608502"/>
              <a:gd name="connsiteY36" fmla="*/ 236261 h 607568"/>
              <a:gd name="connsiteX37" fmla="*/ 226635 w 608502"/>
              <a:gd name="connsiteY37" fmla="*/ 255897 h 607568"/>
              <a:gd name="connsiteX38" fmla="*/ 249222 w 608502"/>
              <a:gd name="connsiteY38" fmla="*/ 314038 h 607568"/>
              <a:gd name="connsiteX39" fmla="*/ 303463 w 608502"/>
              <a:gd name="connsiteY39" fmla="*/ 294095 h 607568"/>
              <a:gd name="connsiteX40" fmla="*/ 340956 w 608502"/>
              <a:gd name="connsiteY40" fmla="*/ 307902 h 607568"/>
              <a:gd name="connsiteX41" fmla="*/ 399806 w 608502"/>
              <a:gd name="connsiteY41" fmla="*/ 413906 h 607568"/>
              <a:gd name="connsiteX42" fmla="*/ 447594 w 608502"/>
              <a:gd name="connsiteY42" fmla="*/ 404548 h 607568"/>
              <a:gd name="connsiteX43" fmla="*/ 473254 w 608502"/>
              <a:gd name="connsiteY43" fmla="*/ 411298 h 607568"/>
              <a:gd name="connsiteX44" fmla="*/ 597563 w 608502"/>
              <a:gd name="connsiteY44" fmla="*/ 516228 h 607568"/>
              <a:gd name="connsiteX45" fmla="*/ 601251 w 608502"/>
              <a:gd name="connsiteY45" fmla="*/ 559488 h 607568"/>
              <a:gd name="connsiteX46" fmla="*/ 577741 w 608502"/>
              <a:gd name="connsiteY46" fmla="*/ 570380 h 607568"/>
              <a:gd name="connsiteX47" fmla="*/ 557919 w 608502"/>
              <a:gd name="connsiteY47" fmla="*/ 563017 h 607568"/>
              <a:gd name="connsiteX48" fmla="*/ 444828 w 608502"/>
              <a:gd name="connsiteY48" fmla="*/ 467598 h 607568"/>
              <a:gd name="connsiteX49" fmla="*/ 389665 w 608502"/>
              <a:gd name="connsiteY49" fmla="*/ 478336 h 607568"/>
              <a:gd name="connsiteX50" fmla="*/ 356936 w 608502"/>
              <a:gd name="connsiteY50" fmla="*/ 463149 h 607568"/>
              <a:gd name="connsiteX51" fmla="*/ 300083 w 608502"/>
              <a:gd name="connsiteY51" fmla="*/ 360827 h 607568"/>
              <a:gd name="connsiteX52" fmla="*/ 242154 w 608502"/>
              <a:gd name="connsiteY52" fmla="*/ 382151 h 607568"/>
              <a:gd name="connsiteX53" fmla="*/ 202818 w 608502"/>
              <a:gd name="connsiteY53" fmla="*/ 364356 h 607568"/>
              <a:gd name="connsiteX54" fmla="*/ 177004 w 608502"/>
              <a:gd name="connsiteY54" fmla="*/ 297624 h 607568"/>
              <a:gd name="connsiteX55" fmla="*/ 96334 w 608502"/>
              <a:gd name="connsiteY55" fmla="*/ 297624 h 607568"/>
              <a:gd name="connsiteX56" fmla="*/ 71134 w 608502"/>
              <a:gd name="connsiteY56" fmla="*/ 284584 h 607568"/>
              <a:gd name="connsiteX57" fmla="*/ 5523 w 608502"/>
              <a:gd name="connsiteY57" fmla="*/ 191620 h 607568"/>
              <a:gd name="connsiteX58" fmla="*/ 13052 w 608502"/>
              <a:gd name="connsiteY58" fmla="*/ 148820 h 607568"/>
              <a:gd name="connsiteX59" fmla="*/ 35985 w 608502"/>
              <a:gd name="connsiteY59" fmla="*/ 143719 h 607568"/>
              <a:gd name="connsiteX60" fmla="*/ 250895 w 608502"/>
              <a:gd name="connsiteY60" fmla="*/ 99286 h 607568"/>
              <a:gd name="connsiteX61" fmla="*/ 345875 w 608502"/>
              <a:gd name="connsiteY61" fmla="*/ 99286 h 607568"/>
              <a:gd name="connsiteX62" fmla="*/ 365393 w 608502"/>
              <a:gd name="connsiteY62" fmla="*/ 118615 h 607568"/>
              <a:gd name="connsiteX63" fmla="*/ 365393 w 608502"/>
              <a:gd name="connsiteY63" fmla="*/ 275699 h 607568"/>
              <a:gd name="connsiteX64" fmla="*/ 289932 w 608502"/>
              <a:gd name="connsiteY64" fmla="*/ 257598 h 607568"/>
              <a:gd name="connsiteX65" fmla="*/ 271643 w 608502"/>
              <a:gd name="connsiteY65" fmla="*/ 264347 h 607568"/>
              <a:gd name="connsiteX66" fmla="*/ 263036 w 608502"/>
              <a:gd name="connsiteY66" fmla="*/ 241951 h 607568"/>
              <a:gd name="connsiteX67" fmla="*/ 231530 w 608502"/>
              <a:gd name="connsiteY67" fmla="*/ 206054 h 607568"/>
              <a:gd name="connsiteX68" fmla="*/ 231530 w 608502"/>
              <a:gd name="connsiteY68" fmla="*/ 118615 h 607568"/>
              <a:gd name="connsiteX69" fmla="*/ 250895 w 608502"/>
              <a:gd name="connsiteY69" fmla="*/ 99286 h 607568"/>
              <a:gd name="connsiteX70" fmla="*/ 48869 w 608502"/>
              <a:gd name="connsiteY70" fmla="*/ 0 h 607568"/>
              <a:gd name="connsiteX71" fmla="*/ 143799 w 608502"/>
              <a:gd name="connsiteY71" fmla="*/ 0 h 607568"/>
              <a:gd name="connsiteX72" fmla="*/ 163153 w 608502"/>
              <a:gd name="connsiteY72" fmla="*/ 19483 h 607568"/>
              <a:gd name="connsiteX73" fmla="*/ 163153 w 608502"/>
              <a:gd name="connsiteY73" fmla="*/ 197442 h 607568"/>
              <a:gd name="connsiteX74" fmla="*/ 132432 w 608502"/>
              <a:gd name="connsiteY74" fmla="*/ 197442 h 607568"/>
              <a:gd name="connsiteX75" fmla="*/ 87732 w 608502"/>
              <a:gd name="connsiteY75" fmla="*/ 133929 h 607568"/>
              <a:gd name="connsiteX76" fmla="*/ 29361 w 608502"/>
              <a:gd name="connsiteY76" fmla="*/ 104320 h 607568"/>
              <a:gd name="connsiteX77" fmla="*/ 29361 w 608502"/>
              <a:gd name="connsiteY77" fmla="*/ 19483 h 607568"/>
              <a:gd name="connsiteX78" fmla="*/ 48869 w 608502"/>
              <a:gd name="connsiteY78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502" h="607568">
                <a:moveTo>
                  <a:pt x="437722" y="512587"/>
                </a:moveTo>
                <a:lnTo>
                  <a:pt x="532663" y="592838"/>
                </a:lnTo>
                <a:cubicBezTo>
                  <a:pt x="540344" y="599282"/>
                  <a:pt x="549101" y="603886"/>
                  <a:pt x="558318" y="606494"/>
                </a:cubicBezTo>
                <a:cubicBezTo>
                  <a:pt x="556321" y="607108"/>
                  <a:pt x="554324" y="607568"/>
                  <a:pt x="552019" y="607568"/>
                </a:cubicBezTo>
                <a:lnTo>
                  <a:pt x="457233" y="607568"/>
                </a:lnTo>
                <a:cubicBezTo>
                  <a:pt x="446479" y="607568"/>
                  <a:pt x="437722" y="598822"/>
                  <a:pt x="437722" y="588081"/>
                </a:cubicBezTo>
                <a:close/>
                <a:moveTo>
                  <a:pt x="282247" y="408856"/>
                </a:moveTo>
                <a:lnTo>
                  <a:pt x="322821" y="482050"/>
                </a:lnTo>
                <a:cubicBezTo>
                  <a:pt x="332196" y="498775"/>
                  <a:pt x="347719" y="510591"/>
                  <a:pt x="365393" y="515347"/>
                </a:cubicBezTo>
                <a:lnTo>
                  <a:pt x="365393" y="588081"/>
                </a:lnTo>
                <a:cubicBezTo>
                  <a:pt x="365393" y="598822"/>
                  <a:pt x="356633" y="607568"/>
                  <a:pt x="345875" y="607568"/>
                </a:cubicBezTo>
                <a:lnTo>
                  <a:pt x="250895" y="607568"/>
                </a:lnTo>
                <a:cubicBezTo>
                  <a:pt x="240137" y="607568"/>
                  <a:pt x="231530" y="598822"/>
                  <a:pt x="231530" y="588081"/>
                </a:cubicBezTo>
                <a:lnTo>
                  <a:pt x="231530" y="422973"/>
                </a:lnTo>
                <a:cubicBezTo>
                  <a:pt x="239522" y="422973"/>
                  <a:pt x="247667" y="421592"/>
                  <a:pt x="255659" y="418523"/>
                </a:cubicBezTo>
                <a:close/>
                <a:moveTo>
                  <a:pt x="29361" y="292846"/>
                </a:moveTo>
                <a:lnTo>
                  <a:pt x="39346" y="306963"/>
                </a:lnTo>
                <a:cubicBezTo>
                  <a:pt x="52402" y="325531"/>
                  <a:pt x="73600" y="336425"/>
                  <a:pt x="96334" y="336425"/>
                </a:cubicBezTo>
                <a:lnTo>
                  <a:pt x="150250" y="336425"/>
                </a:lnTo>
                <a:lnTo>
                  <a:pt x="163153" y="369877"/>
                </a:lnTo>
                <a:lnTo>
                  <a:pt x="163153" y="588080"/>
                </a:lnTo>
                <a:cubicBezTo>
                  <a:pt x="163153" y="598822"/>
                  <a:pt x="154551" y="607568"/>
                  <a:pt x="143799" y="607568"/>
                </a:cubicBezTo>
                <a:lnTo>
                  <a:pt x="48869" y="607568"/>
                </a:lnTo>
                <a:cubicBezTo>
                  <a:pt x="38117" y="607568"/>
                  <a:pt x="29361" y="598822"/>
                  <a:pt x="29361" y="588080"/>
                </a:cubicBezTo>
                <a:close/>
                <a:moveTo>
                  <a:pt x="457241" y="201464"/>
                </a:moveTo>
                <a:lnTo>
                  <a:pt x="552067" y="201464"/>
                </a:lnTo>
                <a:cubicBezTo>
                  <a:pt x="562825" y="201464"/>
                  <a:pt x="571585" y="210207"/>
                  <a:pt x="571585" y="220945"/>
                </a:cubicBezTo>
                <a:lnTo>
                  <a:pt x="571585" y="443362"/>
                </a:lnTo>
                <a:lnTo>
                  <a:pt x="498429" y="381545"/>
                </a:lnTo>
                <a:cubicBezTo>
                  <a:pt x="482292" y="367894"/>
                  <a:pt x="460775" y="362372"/>
                  <a:pt x="440027" y="366360"/>
                </a:cubicBezTo>
                <a:lnTo>
                  <a:pt x="437722" y="366820"/>
                </a:lnTo>
                <a:lnTo>
                  <a:pt x="437722" y="220945"/>
                </a:lnTo>
                <a:cubicBezTo>
                  <a:pt x="437722" y="210207"/>
                  <a:pt x="446482" y="201464"/>
                  <a:pt x="457241" y="201464"/>
                </a:cubicBezTo>
                <a:close/>
                <a:moveTo>
                  <a:pt x="35985" y="143719"/>
                </a:moveTo>
                <a:cubicBezTo>
                  <a:pt x="43745" y="145061"/>
                  <a:pt x="51005" y="149357"/>
                  <a:pt x="55922" y="156337"/>
                </a:cubicBezTo>
                <a:lnTo>
                  <a:pt x="112160" y="236261"/>
                </a:lnTo>
                <a:lnTo>
                  <a:pt x="198055" y="236261"/>
                </a:lnTo>
                <a:cubicBezTo>
                  <a:pt x="210808" y="236261"/>
                  <a:pt x="222179" y="244085"/>
                  <a:pt x="226635" y="255897"/>
                </a:cubicBezTo>
                <a:lnTo>
                  <a:pt x="249222" y="314038"/>
                </a:lnTo>
                <a:lnTo>
                  <a:pt x="303463" y="294095"/>
                </a:lnTo>
                <a:cubicBezTo>
                  <a:pt x="317753" y="288880"/>
                  <a:pt x="333580" y="294709"/>
                  <a:pt x="340956" y="307902"/>
                </a:cubicBezTo>
                <a:lnTo>
                  <a:pt x="399806" y="413906"/>
                </a:lnTo>
                <a:lnTo>
                  <a:pt x="447594" y="404548"/>
                </a:lnTo>
                <a:cubicBezTo>
                  <a:pt x="456659" y="402707"/>
                  <a:pt x="466186" y="405162"/>
                  <a:pt x="473254" y="411298"/>
                </a:cubicBezTo>
                <a:lnTo>
                  <a:pt x="597563" y="516228"/>
                </a:lnTo>
                <a:cubicBezTo>
                  <a:pt x="610624" y="527120"/>
                  <a:pt x="612160" y="546602"/>
                  <a:pt x="601251" y="559488"/>
                </a:cubicBezTo>
                <a:cubicBezTo>
                  <a:pt x="595104" y="566698"/>
                  <a:pt x="586499" y="570380"/>
                  <a:pt x="577741" y="570380"/>
                </a:cubicBezTo>
                <a:cubicBezTo>
                  <a:pt x="570673" y="570380"/>
                  <a:pt x="563605" y="567926"/>
                  <a:pt x="557919" y="563017"/>
                </a:cubicBezTo>
                <a:lnTo>
                  <a:pt x="444828" y="467598"/>
                </a:lnTo>
                <a:lnTo>
                  <a:pt x="389665" y="478336"/>
                </a:lnTo>
                <a:cubicBezTo>
                  <a:pt x="376604" y="480944"/>
                  <a:pt x="363390" y="474808"/>
                  <a:pt x="356936" y="463149"/>
                </a:cubicBezTo>
                <a:lnTo>
                  <a:pt x="300083" y="360827"/>
                </a:lnTo>
                <a:lnTo>
                  <a:pt x="242154" y="382151"/>
                </a:lnTo>
                <a:cubicBezTo>
                  <a:pt x="226328" y="387980"/>
                  <a:pt x="208964" y="380003"/>
                  <a:pt x="202818" y="364356"/>
                </a:cubicBezTo>
                <a:lnTo>
                  <a:pt x="177004" y="297624"/>
                </a:lnTo>
                <a:lnTo>
                  <a:pt x="96334" y="297624"/>
                </a:lnTo>
                <a:cubicBezTo>
                  <a:pt x="86346" y="297624"/>
                  <a:pt x="76973" y="292715"/>
                  <a:pt x="71134" y="284584"/>
                </a:cubicBezTo>
                <a:lnTo>
                  <a:pt x="5523" y="191620"/>
                </a:lnTo>
                <a:cubicBezTo>
                  <a:pt x="-4158" y="177814"/>
                  <a:pt x="-777" y="158638"/>
                  <a:pt x="13052" y="148820"/>
                </a:cubicBezTo>
                <a:cubicBezTo>
                  <a:pt x="19966" y="143987"/>
                  <a:pt x="28225" y="142377"/>
                  <a:pt x="35985" y="143719"/>
                </a:cubicBezTo>
                <a:close/>
                <a:moveTo>
                  <a:pt x="250895" y="99286"/>
                </a:moveTo>
                <a:lnTo>
                  <a:pt x="345875" y="99286"/>
                </a:lnTo>
                <a:cubicBezTo>
                  <a:pt x="356633" y="99286"/>
                  <a:pt x="365393" y="107876"/>
                  <a:pt x="365393" y="118615"/>
                </a:cubicBezTo>
                <a:lnTo>
                  <a:pt x="365393" y="275699"/>
                </a:lnTo>
                <a:cubicBezTo>
                  <a:pt x="346643" y="255450"/>
                  <a:pt x="316981" y="247626"/>
                  <a:pt x="289932" y="257598"/>
                </a:cubicBezTo>
                <a:lnTo>
                  <a:pt x="271643" y="264347"/>
                </a:lnTo>
                <a:lnTo>
                  <a:pt x="263036" y="241951"/>
                </a:lnTo>
                <a:cubicBezTo>
                  <a:pt x="256889" y="226303"/>
                  <a:pt x="245516" y="213724"/>
                  <a:pt x="231530" y="206054"/>
                </a:cubicBezTo>
                <a:lnTo>
                  <a:pt x="231530" y="118615"/>
                </a:lnTo>
                <a:cubicBezTo>
                  <a:pt x="231530" y="107876"/>
                  <a:pt x="240137" y="99286"/>
                  <a:pt x="250895" y="99286"/>
                </a:cubicBezTo>
                <a:close/>
                <a:moveTo>
                  <a:pt x="48869" y="0"/>
                </a:moveTo>
                <a:lnTo>
                  <a:pt x="143799" y="0"/>
                </a:lnTo>
                <a:cubicBezTo>
                  <a:pt x="154551" y="0"/>
                  <a:pt x="163153" y="8744"/>
                  <a:pt x="163153" y="19483"/>
                </a:cubicBezTo>
                <a:lnTo>
                  <a:pt x="163153" y="197442"/>
                </a:lnTo>
                <a:lnTo>
                  <a:pt x="132432" y="197442"/>
                </a:lnTo>
                <a:lnTo>
                  <a:pt x="87732" y="133929"/>
                </a:lnTo>
                <a:cubicBezTo>
                  <a:pt x="73907" y="114292"/>
                  <a:pt x="51788" y="104014"/>
                  <a:pt x="29361" y="104320"/>
                </a:cubicBezTo>
                <a:lnTo>
                  <a:pt x="29361" y="19483"/>
                </a:lnTo>
                <a:cubicBezTo>
                  <a:pt x="29361" y="8744"/>
                  <a:pt x="38117" y="0"/>
                  <a:pt x="48869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2507E90-E516-6D4E-9102-A885DDEABBF3}"/>
              </a:ext>
            </a:extLst>
          </p:cNvPr>
          <p:cNvSpPr/>
          <p:nvPr/>
        </p:nvSpPr>
        <p:spPr>
          <a:xfrm>
            <a:off x="907217" y="4377564"/>
            <a:ext cx="576000" cy="576000"/>
          </a:xfrm>
          <a:prstGeom prst="ellipse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42" name="teamwork_292278">
            <a:extLst>
              <a:ext uri="{FF2B5EF4-FFF2-40B4-BE49-F238E27FC236}">
                <a16:creationId xmlns:a16="http://schemas.microsoft.com/office/drawing/2014/main" id="{BB99D240-AA40-D34A-BE35-01C7D110D021}"/>
              </a:ext>
            </a:extLst>
          </p:cNvPr>
          <p:cNvSpPr>
            <a:spLocks noChangeAspect="1"/>
          </p:cNvSpPr>
          <p:nvPr/>
        </p:nvSpPr>
        <p:spPr bwMode="auto">
          <a:xfrm>
            <a:off x="1046073" y="4521564"/>
            <a:ext cx="298289" cy="288000"/>
          </a:xfrm>
          <a:custGeom>
            <a:avLst/>
            <a:gdLst>
              <a:gd name="connsiteX0" fmla="*/ 467976 w 607639"/>
              <a:gd name="connsiteY0" fmla="*/ 440752 h 586681"/>
              <a:gd name="connsiteX1" fmla="*/ 556634 w 607639"/>
              <a:gd name="connsiteY1" fmla="*/ 440752 h 586681"/>
              <a:gd name="connsiteX2" fmla="*/ 607639 w 607639"/>
              <a:gd name="connsiteY2" fmla="*/ 491676 h 586681"/>
              <a:gd name="connsiteX3" fmla="*/ 607639 w 607639"/>
              <a:gd name="connsiteY3" fmla="*/ 565174 h 586681"/>
              <a:gd name="connsiteX4" fmla="*/ 586098 w 607639"/>
              <a:gd name="connsiteY4" fmla="*/ 586681 h 586681"/>
              <a:gd name="connsiteX5" fmla="*/ 438513 w 607639"/>
              <a:gd name="connsiteY5" fmla="*/ 586681 h 586681"/>
              <a:gd name="connsiteX6" fmla="*/ 416971 w 607639"/>
              <a:gd name="connsiteY6" fmla="*/ 565174 h 586681"/>
              <a:gd name="connsiteX7" fmla="*/ 416971 w 607639"/>
              <a:gd name="connsiteY7" fmla="*/ 491676 h 586681"/>
              <a:gd name="connsiteX8" fmla="*/ 467976 w 607639"/>
              <a:gd name="connsiteY8" fmla="*/ 440752 h 586681"/>
              <a:gd name="connsiteX9" fmla="*/ 50991 w 607639"/>
              <a:gd name="connsiteY9" fmla="*/ 440752 h 586681"/>
              <a:gd name="connsiteX10" fmla="*/ 139536 w 607639"/>
              <a:gd name="connsiteY10" fmla="*/ 440752 h 586681"/>
              <a:gd name="connsiteX11" fmla="*/ 190527 w 607639"/>
              <a:gd name="connsiteY11" fmla="*/ 491676 h 586681"/>
              <a:gd name="connsiteX12" fmla="*/ 190527 w 607639"/>
              <a:gd name="connsiteY12" fmla="*/ 565174 h 586681"/>
              <a:gd name="connsiteX13" fmla="*/ 169080 w 607639"/>
              <a:gd name="connsiteY13" fmla="*/ 586681 h 586681"/>
              <a:gd name="connsiteX14" fmla="*/ 21535 w 607639"/>
              <a:gd name="connsiteY14" fmla="*/ 586681 h 586681"/>
              <a:gd name="connsiteX15" fmla="*/ 0 w 607639"/>
              <a:gd name="connsiteY15" fmla="*/ 565174 h 586681"/>
              <a:gd name="connsiteX16" fmla="*/ 0 w 607639"/>
              <a:gd name="connsiteY16" fmla="*/ 491676 h 586681"/>
              <a:gd name="connsiteX17" fmla="*/ 50991 w 607639"/>
              <a:gd name="connsiteY17" fmla="*/ 440752 h 586681"/>
              <a:gd name="connsiteX18" fmla="*/ 303740 w 607639"/>
              <a:gd name="connsiteY18" fmla="*/ 314792 h 586681"/>
              <a:gd name="connsiteX19" fmla="*/ 325278 w 607639"/>
              <a:gd name="connsiteY19" fmla="*/ 336211 h 586681"/>
              <a:gd name="connsiteX20" fmla="*/ 325278 w 607639"/>
              <a:gd name="connsiteY20" fmla="*/ 415219 h 586681"/>
              <a:gd name="connsiteX21" fmla="*/ 381438 w 607639"/>
              <a:gd name="connsiteY21" fmla="*/ 471298 h 586681"/>
              <a:gd name="connsiteX22" fmla="*/ 381438 w 607639"/>
              <a:gd name="connsiteY22" fmla="*/ 501604 h 586681"/>
              <a:gd name="connsiteX23" fmla="*/ 351000 w 607639"/>
              <a:gd name="connsiteY23" fmla="*/ 501604 h 586681"/>
              <a:gd name="connsiteX24" fmla="*/ 303740 w 607639"/>
              <a:gd name="connsiteY24" fmla="*/ 454501 h 586681"/>
              <a:gd name="connsiteX25" fmla="*/ 256570 w 607639"/>
              <a:gd name="connsiteY25" fmla="*/ 501604 h 586681"/>
              <a:gd name="connsiteX26" fmla="*/ 226131 w 607639"/>
              <a:gd name="connsiteY26" fmla="*/ 501604 h 586681"/>
              <a:gd name="connsiteX27" fmla="*/ 226131 w 607639"/>
              <a:gd name="connsiteY27" fmla="*/ 471298 h 586681"/>
              <a:gd name="connsiteX28" fmla="*/ 282291 w 607639"/>
              <a:gd name="connsiteY28" fmla="*/ 415219 h 586681"/>
              <a:gd name="connsiteX29" fmla="*/ 282291 w 607639"/>
              <a:gd name="connsiteY29" fmla="*/ 336211 h 586681"/>
              <a:gd name="connsiteX30" fmla="*/ 303740 w 607639"/>
              <a:gd name="connsiteY30" fmla="*/ 314792 h 586681"/>
              <a:gd name="connsiteX31" fmla="*/ 513011 w 607639"/>
              <a:gd name="connsiteY31" fmla="*/ 307595 h 586681"/>
              <a:gd name="connsiteX32" fmla="*/ 578990 w 607639"/>
              <a:gd name="connsiteY32" fmla="*/ 373468 h 586681"/>
              <a:gd name="connsiteX33" fmla="*/ 513011 w 607639"/>
              <a:gd name="connsiteY33" fmla="*/ 439341 h 586681"/>
              <a:gd name="connsiteX34" fmla="*/ 447032 w 607639"/>
              <a:gd name="connsiteY34" fmla="*/ 373468 h 586681"/>
              <a:gd name="connsiteX35" fmla="*/ 513011 w 607639"/>
              <a:gd name="connsiteY35" fmla="*/ 307595 h 586681"/>
              <a:gd name="connsiteX36" fmla="*/ 94558 w 607639"/>
              <a:gd name="connsiteY36" fmla="*/ 307595 h 586681"/>
              <a:gd name="connsiteX37" fmla="*/ 160466 w 607639"/>
              <a:gd name="connsiteY37" fmla="*/ 373468 h 586681"/>
              <a:gd name="connsiteX38" fmla="*/ 94558 w 607639"/>
              <a:gd name="connsiteY38" fmla="*/ 439341 h 586681"/>
              <a:gd name="connsiteX39" fmla="*/ 28650 w 607639"/>
              <a:gd name="connsiteY39" fmla="*/ 373468 h 586681"/>
              <a:gd name="connsiteX40" fmla="*/ 94558 w 607639"/>
              <a:gd name="connsiteY40" fmla="*/ 307595 h 586681"/>
              <a:gd name="connsiteX41" fmla="*/ 260237 w 607639"/>
              <a:gd name="connsiteY41" fmla="*/ 133086 h 586681"/>
              <a:gd name="connsiteX42" fmla="*/ 348814 w 607639"/>
              <a:gd name="connsiteY42" fmla="*/ 133086 h 586681"/>
              <a:gd name="connsiteX43" fmla="*/ 399824 w 607639"/>
              <a:gd name="connsiteY43" fmla="*/ 184010 h 586681"/>
              <a:gd name="connsiteX44" fmla="*/ 399824 w 607639"/>
              <a:gd name="connsiteY44" fmla="*/ 257596 h 586681"/>
              <a:gd name="connsiteX45" fmla="*/ 378370 w 607639"/>
              <a:gd name="connsiteY45" fmla="*/ 279015 h 586681"/>
              <a:gd name="connsiteX46" fmla="*/ 230682 w 607639"/>
              <a:gd name="connsiteY46" fmla="*/ 279015 h 586681"/>
              <a:gd name="connsiteX47" fmla="*/ 209227 w 607639"/>
              <a:gd name="connsiteY47" fmla="*/ 257596 h 586681"/>
              <a:gd name="connsiteX48" fmla="*/ 209227 w 607639"/>
              <a:gd name="connsiteY48" fmla="*/ 184010 h 586681"/>
              <a:gd name="connsiteX49" fmla="*/ 260237 w 607639"/>
              <a:gd name="connsiteY49" fmla="*/ 133086 h 586681"/>
              <a:gd name="connsiteX50" fmla="*/ 303784 w 607639"/>
              <a:gd name="connsiteY50" fmla="*/ 0 h 586681"/>
              <a:gd name="connsiteX51" fmla="*/ 369692 w 607639"/>
              <a:gd name="connsiteY51" fmla="*/ 65838 h 586681"/>
              <a:gd name="connsiteX52" fmla="*/ 303784 w 607639"/>
              <a:gd name="connsiteY52" fmla="*/ 131676 h 586681"/>
              <a:gd name="connsiteX53" fmla="*/ 237876 w 607639"/>
              <a:gd name="connsiteY53" fmla="*/ 65838 h 586681"/>
              <a:gd name="connsiteX54" fmla="*/ 303784 w 607639"/>
              <a:gd name="connsiteY54" fmla="*/ 0 h 58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7639" h="586681">
                <a:moveTo>
                  <a:pt x="467976" y="440752"/>
                </a:moveTo>
                <a:lnTo>
                  <a:pt x="556634" y="440752"/>
                </a:lnTo>
                <a:cubicBezTo>
                  <a:pt x="584763" y="440752"/>
                  <a:pt x="607639" y="463593"/>
                  <a:pt x="607639" y="491676"/>
                </a:cubicBezTo>
                <a:lnTo>
                  <a:pt x="607639" y="565174"/>
                </a:lnTo>
                <a:cubicBezTo>
                  <a:pt x="607639" y="577083"/>
                  <a:pt x="598026" y="586681"/>
                  <a:pt x="586098" y="586681"/>
                </a:cubicBezTo>
                <a:lnTo>
                  <a:pt x="438513" y="586681"/>
                </a:lnTo>
                <a:cubicBezTo>
                  <a:pt x="426585" y="586681"/>
                  <a:pt x="416971" y="577083"/>
                  <a:pt x="416971" y="565174"/>
                </a:cubicBezTo>
                <a:lnTo>
                  <a:pt x="416971" y="491676"/>
                </a:lnTo>
                <a:cubicBezTo>
                  <a:pt x="416971" y="463593"/>
                  <a:pt x="439848" y="440752"/>
                  <a:pt x="467976" y="440752"/>
                </a:cubicBezTo>
                <a:close/>
                <a:moveTo>
                  <a:pt x="50991" y="440752"/>
                </a:moveTo>
                <a:lnTo>
                  <a:pt x="139536" y="440752"/>
                </a:lnTo>
                <a:cubicBezTo>
                  <a:pt x="167656" y="440752"/>
                  <a:pt x="190527" y="463593"/>
                  <a:pt x="190527" y="491676"/>
                </a:cubicBezTo>
                <a:lnTo>
                  <a:pt x="190527" y="565174"/>
                </a:lnTo>
                <a:cubicBezTo>
                  <a:pt x="190527" y="577083"/>
                  <a:pt x="180916" y="586681"/>
                  <a:pt x="169080" y="586681"/>
                </a:cubicBezTo>
                <a:lnTo>
                  <a:pt x="21535" y="586681"/>
                </a:lnTo>
                <a:cubicBezTo>
                  <a:pt x="9611" y="586681"/>
                  <a:pt x="0" y="577083"/>
                  <a:pt x="0" y="565174"/>
                </a:cubicBezTo>
                <a:lnTo>
                  <a:pt x="0" y="491676"/>
                </a:lnTo>
                <a:cubicBezTo>
                  <a:pt x="0" y="463593"/>
                  <a:pt x="22870" y="440752"/>
                  <a:pt x="50991" y="440752"/>
                </a:cubicBezTo>
                <a:close/>
                <a:moveTo>
                  <a:pt x="303740" y="314792"/>
                </a:moveTo>
                <a:cubicBezTo>
                  <a:pt x="315666" y="314792"/>
                  <a:pt x="325278" y="324391"/>
                  <a:pt x="325278" y="336211"/>
                </a:cubicBezTo>
                <a:lnTo>
                  <a:pt x="325278" y="415219"/>
                </a:lnTo>
                <a:lnTo>
                  <a:pt x="381438" y="471298"/>
                </a:lnTo>
                <a:cubicBezTo>
                  <a:pt x="389804" y="479653"/>
                  <a:pt x="389804" y="493250"/>
                  <a:pt x="381438" y="501604"/>
                </a:cubicBezTo>
                <a:cubicBezTo>
                  <a:pt x="372983" y="510047"/>
                  <a:pt x="359366" y="510047"/>
                  <a:pt x="351000" y="501604"/>
                </a:cubicBezTo>
                <a:lnTo>
                  <a:pt x="303740" y="454501"/>
                </a:lnTo>
                <a:lnTo>
                  <a:pt x="256570" y="501604"/>
                </a:lnTo>
                <a:cubicBezTo>
                  <a:pt x="248115" y="510047"/>
                  <a:pt x="234497" y="510047"/>
                  <a:pt x="226131" y="501604"/>
                </a:cubicBezTo>
                <a:cubicBezTo>
                  <a:pt x="217765" y="493250"/>
                  <a:pt x="217765" y="479653"/>
                  <a:pt x="226131" y="471298"/>
                </a:cubicBezTo>
                <a:lnTo>
                  <a:pt x="282291" y="415219"/>
                </a:lnTo>
                <a:lnTo>
                  <a:pt x="282291" y="336211"/>
                </a:lnTo>
                <a:cubicBezTo>
                  <a:pt x="282291" y="324391"/>
                  <a:pt x="291903" y="314792"/>
                  <a:pt x="303740" y="314792"/>
                </a:cubicBezTo>
                <a:close/>
                <a:moveTo>
                  <a:pt x="513011" y="307595"/>
                </a:moveTo>
                <a:cubicBezTo>
                  <a:pt x="549450" y="307595"/>
                  <a:pt x="578990" y="337087"/>
                  <a:pt x="578990" y="373468"/>
                </a:cubicBezTo>
                <a:cubicBezTo>
                  <a:pt x="578990" y="409849"/>
                  <a:pt x="549450" y="439341"/>
                  <a:pt x="513011" y="439341"/>
                </a:cubicBezTo>
                <a:cubicBezTo>
                  <a:pt x="476572" y="439341"/>
                  <a:pt x="447032" y="409849"/>
                  <a:pt x="447032" y="373468"/>
                </a:cubicBezTo>
                <a:cubicBezTo>
                  <a:pt x="447032" y="337087"/>
                  <a:pt x="476572" y="307595"/>
                  <a:pt x="513011" y="307595"/>
                </a:cubicBezTo>
                <a:close/>
                <a:moveTo>
                  <a:pt x="94558" y="307595"/>
                </a:moveTo>
                <a:cubicBezTo>
                  <a:pt x="130958" y="307595"/>
                  <a:pt x="160466" y="337087"/>
                  <a:pt x="160466" y="373468"/>
                </a:cubicBezTo>
                <a:cubicBezTo>
                  <a:pt x="160466" y="409849"/>
                  <a:pt x="130958" y="439341"/>
                  <a:pt x="94558" y="439341"/>
                </a:cubicBezTo>
                <a:cubicBezTo>
                  <a:pt x="58158" y="439341"/>
                  <a:pt x="28650" y="409849"/>
                  <a:pt x="28650" y="373468"/>
                </a:cubicBezTo>
                <a:cubicBezTo>
                  <a:pt x="28650" y="337087"/>
                  <a:pt x="58158" y="307595"/>
                  <a:pt x="94558" y="307595"/>
                </a:cubicBezTo>
                <a:close/>
                <a:moveTo>
                  <a:pt x="260237" y="133086"/>
                </a:moveTo>
                <a:lnTo>
                  <a:pt x="348814" y="133086"/>
                </a:lnTo>
                <a:cubicBezTo>
                  <a:pt x="376945" y="133086"/>
                  <a:pt x="399824" y="155926"/>
                  <a:pt x="399824" y="184010"/>
                </a:cubicBezTo>
                <a:lnTo>
                  <a:pt x="399824" y="257596"/>
                </a:lnTo>
                <a:cubicBezTo>
                  <a:pt x="399824" y="269417"/>
                  <a:pt x="390210" y="279015"/>
                  <a:pt x="378370" y="279015"/>
                </a:cubicBezTo>
                <a:lnTo>
                  <a:pt x="230682" y="279015"/>
                </a:lnTo>
                <a:cubicBezTo>
                  <a:pt x="218842" y="279015"/>
                  <a:pt x="209227" y="269417"/>
                  <a:pt x="209227" y="257596"/>
                </a:cubicBezTo>
                <a:lnTo>
                  <a:pt x="209227" y="184010"/>
                </a:lnTo>
                <a:cubicBezTo>
                  <a:pt x="209227" y="155926"/>
                  <a:pt x="232106" y="133086"/>
                  <a:pt x="260237" y="133086"/>
                </a:cubicBezTo>
                <a:close/>
                <a:moveTo>
                  <a:pt x="303784" y="0"/>
                </a:moveTo>
                <a:cubicBezTo>
                  <a:pt x="340184" y="0"/>
                  <a:pt x="369692" y="29477"/>
                  <a:pt x="369692" y="65838"/>
                </a:cubicBezTo>
                <a:cubicBezTo>
                  <a:pt x="369692" y="102199"/>
                  <a:pt x="340184" y="131676"/>
                  <a:pt x="303784" y="131676"/>
                </a:cubicBezTo>
                <a:cubicBezTo>
                  <a:pt x="267384" y="131676"/>
                  <a:pt x="237876" y="102199"/>
                  <a:pt x="237876" y="65838"/>
                </a:cubicBezTo>
                <a:cubicBezTo>
                  <a:pt x="237876" y="29477"/>
                  <a:pt x="267384" y="0"/>
                  <a:pt x="3037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C1B454-3607-F14A-9569-E651EDAEDF6F}"/>
              </a:ext>
            </a:extLst>
          </p:cNvPr>
          <p:cNvSpPr txBox="1"/>
          <p:nvPr/>
        </p:nvSpPr>
        <p:spPr>
          <a:xfrm>
            <a:off x="1635427" y="3517072"/>
            <a:ext cx="5498541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ea typeface="方正黑体简体" panose="02010601030101010101" pitchFamily="2" charset="-122"/>
                <a:cs typeface="+mn-ea"/>
                <a:sym typeface="+mn-lt"/>
              </a:rPr>
              <a:t>控制层：定义内部接口，数据检查、操纵，渲染控制。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DDA2045-628B-1E47-AB3A-D5FDF08D4810}"/>
              </a:ext>
            </a:extLst>
          </p:cNvPr>
          <p:cNvSpPr txBox="1"/>
          <p:nvPr/>
        </p:nvSpPr>
        <p:spPr>
          <a:xfrm>
            <a:off x="1654263" y="4286637"/>
            <a:ext cx="5498541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ea typeface="方正黑体简体" panose="02010601030101010101" pitchFamily="2" charset="-122"/>
                <a:cs typeface="+mn-ea"/>
                <a:sym typeface="+mn-lt"/>
              </a:rPr>
              <a:t>模型层：定义静态资源，封装常用函数。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4B5EAB0-55CE-4343-8D8D-6635986EF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2" t="4540" r="-10192" b="-4540"/>
          <a:stretch>
            <a:fillRect/>
          </a:stretch>
        </p:blipFill>
        <p:spPr>
          <a:xfrm>
            <a:off x="7573685" y="2408324"/>
            <a:ext cx="4766361" cy="25452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859D8F-E6AA-F44D-A031-5C2F56D2D0E4}"/>
              </a:ext>
            </a:extLst>
          </p:cNvPr>
          <p:cNvSpPr/>
          <p:nvPr/>
        </p:nvSpPr>
        <p:spPr>
          <a:xfrm>
            <a:off x="671959" y="5687748"/>
            <a:ext cx="10741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https://github.com/Hughshine/nku-calendar/wiki/%E5%AE%9E%E7%8E%B0%E6%96%87%E6%A1%A3#%E4%BB%A3%E7%A0%81%E5%AE%9E%E7%8E%B0-1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60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/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7947882" y="2913272"/>
            <a:ext cx="1752408" cy="1752408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17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7367979" y="2333371"/>
            <a:ext cx="2912213" cy="2912213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17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172192" y="1148166"/>
            <a:ext cx="5284737" cy="5284737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17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任意多边形 28"/>
          <p:cNvSpPr/>
          <p:nvPr/>
        </p:nvSpPr>
        <p:spPr>
          <a:xfrm flipV="1">
            <a:off x="-9913" y="3728101"/>
            <a:ext cx="8903839" cy="61376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sz="17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" name="组合 29"/>
          <p:cNvGrpSpPr/>
          <p:nvPr/>
        </p:nvGrpSpPr>
        <p:grpSpPr bwMode="auto">
          <a:xfrm>
            <a:off x="1393284" y="3412749"/>
            <a:ext cx="734403" cy="7365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D3510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41"/>
          <p:cNvGrpSpPr/>
          <p:nvPr/>
        </p:nvGrpSpPr>
        <p:grpSpPr bwMode="auto">
          <a:xfrm>
            <a:off x="4411317" y="3412749"/>
            <a:ext cx="736520" cy="736520"/>
            <a:chOff x="2307521" y="2283162"/>
            <a:chExt cx="551398" cy="551398"/>
          </a:xfrm>
        </p:grpSpPr>
        <p:sp>
          <p:nvSpPr>
            <p:cNvPr id="43" name="矩形 4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D3510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4" name="五角星 43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54"/>
          <p:cNvGrpSpPr/>
          <p:nvPr/>
        </p:nvGrpSpPr>
        <p:grpSpPr bwMode="auto">
          <a:xfrm>
            <a:off x="8455825" y="3412749"/>
            <a:ext cx="736520" cy="736520"/>
            <a:chOff x="2307521" y="2283162"/>
            <a:chExt cx="551398" cy="551398"/>
          </a:xfrm>
        </p:grpSpPr>
        <p:sp>
          <p:nvSpPr>
            <p:cNvPr id="56" name="矩形 55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D3510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五角星 56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TextBox 19"/>
          <p:cNvSpPr txBox="1"/>
          <p:nvPr/>
        </p:nvSpPr>
        <p:spPr>
          <a:xfrm>
            <a:off x="1393284" y="1884151"/>
            <a:ext cx="21470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院校活动的总览与详情</a:t>
            </a:r>
          </a:p>
        </p:txBody>
      </p:sp>
      <p:sp>
        <p:nvSpPr>
          <p:cNvPr id="24" name="TextBox 106"/>
          <p:cNvSpPr txBox="1"/>
          <p:nvPr/>
        </p:nvSpPr>
        <p:spPr>
          <a:xfrm>
            <a:off x="1405638" y="2222259"/>
            <a:ext cx="2558826" cy="1079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Lato Regular"/>
              </a:rPr>
              <a:t>用户可在活动总览中查看</a:t>
            </a:r>
            <a:r>
              <a:rPr lang="zh-CN" altLang="en-US" sz="1200" dirty="0">
                <a:latin typeface="+mn-ea"/>
              </a:rPr>
              <a:t>活动名称、海报、时间、地点等信息，同时可以在活动详情页面额外查看活动介绍、评论情况等信息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Lato Regular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3762157" y="4222761"/>
            <a:ext cx="21200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院校活动的报名与取消</a:t>
            </a:r>
          </a:p>
        </p:txBody>
      </p:sp>
      <p:sp>
        <p:nvSpPr>
          <p:cNvPr id="26" name="TextBox 106"/>
          <p:cNvSpPr txBox="1"/>
          <p:nvPr/>
        </p:nvSpPr>
        <p:spPr>
          <a:xfrm>
            <a:off x="3613366" y="4460565"/>
            <a:ext cx="2558826" cy="798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  <a:cs typeface="Lato Regular"/>
              </a:rPr>
              <a:t>用户可在活动详情页面进行参加活动、退出活动的操作，并会得到根据个人状态与课程状态反馈的操作结果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907217" y="416662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前台院校活动板块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TextBox 23"/>
          <p:cNvSpPr txBox="1"/>
          <p:nvPr/>
        </p:nvSpPr>
        <p:spPr>
          <a:xfrm>
            <a:off x="907217" y="879004"/>
            <a:ext cx="2743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Frontend——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Cevent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王新元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C2D4B51-8F63-42E9-BAB9-E45CDF44894D}"/>
              </a:ext>
            </a:extLst>
          </p:cNvPr>
          <p:cNvSpPr txBox="1"/>
          <p:nvPr/>
        </p:nvSpPr>
        <p:spPr>
          <a:xfrm>
            <a:off x="7993936" y="4236937"/>
            <a:ext cx="21200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评论的提交与查看</a:t>
            </a:r>
          </a:p>
        </p:txBody>
      </p:sp>
      <p:sp>
        <p:nvSpPr>
          <p:cNvPr id="32" name="TextBox 106">
            <a:extLst>
              <a:ext uri="{FF2B5EF4-FFF2-40B4-BE49-F238E27FC236}">
                <a16:creationId xmlns:a16="http://schemas.microsoft.com/office/drawing/2014/main" id="{71CC3C4A-A9F6-46BD-AB33-780B44917A6D}"/>
              </a:ext>
            </a:extLst>
          </p:cNvPr>
          <p:cNvSpPr txBox="1"/>
          <p:nvPr/>
        </p:nvSpPr>
        <p:spPr>
          <a:xfrm>
            <a:off x="7774564" y="4446396"/>
            <a:ext cx="2558826" cy="798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  <a:cs typeface="Lato Regular"/>
              </a:rPr>
              <a:t>用户可在活动详情页面对该院系活动发表自己的评论、意见与看法，同时可以在页面右侧查看最近评论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  <a:cs typeface="Lato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3" grpId="0" animBg="1"/>
      <p:bldP spid="63" grpId="1" animBg="1"/>
      <p:bldP spid="64" grpId="0" animBg="1"/>
      <p:bldP spid="64" grpId="1" animBg="1"/>
      <p:bldP spid="23" grpId="0"/>
      <p:bldP spid="24" grpId="0"/>
      <p:bldP spid="25" grpId="0"/>
      <p:bldP spid="26" grpId="0"/>
      <p:bldP spid="22" grpId="0"/>
      <p:bldP spid="27" grpId="0" animBg="1"/>
      <p:bldP spid="28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374297" y="377"/>
            <a:ext cx="0" cy="685724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29"/>
          <p:cNvGrpSpPr/>
          <p:nvPr/>
        </p:nvGrpSpPr>
        <p:grpSpPr bwMode="auto">
          <a:xfrm>
            <a:off x="5020853" y="1995318"/>
            <a:ext cx="734403" cy="7365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46"/>
          <p:cNvGrpSpPr/>
          <p:nvPr/>
        </p:nvGrpSpPr>
        <p:grpSpPr bwMode="auto">
          <a:xfrm>
            <a:off x="5020853" y="4856738"/>
            <a:ext cx="734403" cy="736520"/>
            <a:chOff x="2307521" y="2283162"/>
            <a:chExt cx="551398" cy="551398"/>
          </a:xfrm>
        </p:grpSpPr>
        <p:sp>
          <p:nvSpPr>
            <p:cNvPr id="48" name="矩形 47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D3510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7665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5" y="1673623"/>
            <a:ext cx="6126731" cy="438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9"/>
          <p:cNvSpPr txBox="1"/>
          <p:nvPr/>
        </p:nvSpPr>
        <p:spPr>
          <a:xfrm>
            <a:off x="2990995" y="1877199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总览</a:t>
            </a:r>
          </a:p>
        </p:txBody>
      </p:sp>
      <p:sp>
        <p:nvSpPr>
          <p:cNvPr id="19" name="TextBox 106"/>
          <p:cNvSpPr txBox="1"/>
          <p:nvPr/>
        </p:nvSpPr>
        <p:spPr>
          <a:xfrm>
            <a:off x="2635780" y="2149591"/>
            <a:ext cx="2243572" cy="481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+mn-ea"/>
              </a:rPr>
              <a:t>用户可以在总览页面查看活动名称、报名情况、海报、时间、地点等信息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3064866" y="4708409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页面</a:t>
            </a:r>
          </a:p>
        </p:txBody>
      </p:sp>
      <p:sp>
        <p:nvSpPr>
          <p:cNvPr id="27" name="TextBox 106"/>
          <p:cNvSpPr txBox="1"/>
          <p:nvPr/>
        </p:nvSpPr>
        <p:spPr>
          <a:xfrm>
            <a:off x="3176837" y="5049335"/>
            <a:ext cx="1535017" cy="4779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Lato Regular"/>
              </a:rPr>
              <a:t>总览页面根据需求完成页面设计与分页功能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Lato Regular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907217" y="416662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院系活动总览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TextBox 23"/>
          <p:cNvSpPr txBox="1"/>
          <p:nvPr/>
        </p:nvSpPr>
        <p:spPr>
          <a:xfrm>
            <a:off x="907217" y="909648"/>
            <a:ext cx="2568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Cevent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——Overall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王新元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B3FB0F-E259-4B71-95C3-7DFDEB0614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r="8086"/>
          <a:stretch/>
        </p:blipFill>
        <p:spPr>
          <a:xfrm>
            <a:off x="6946055" y="1877199"/>
            <a:ext cx="5244932" cy="3512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7" grpId="0"/>
      <p:bldP spid="17" grpId="0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435584" y="1598004"/>
            <a:ext cx="4104891" cy="4317243"/>
          </a:xfrm>
          <a:prstGeom prst="rect">
            <a:avLst/>
          </a:prstGeom>
          <a:noFill/>
          <a:ln w="57150"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矩形 7"/>
          <p:cNvSpPr>
            <a:spLocks noChangeArrowheads="1"/>
          </p:cNvSpPr>
          <p:nvPr/>
        </p:nvSpPr>
        <p:spPr bwMode="auto">
          <a:xfrm>
            <a:off x="1870565" y="3459252"/>
            <a:ext cx="3221572" cy="171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  <a:cs typeface="Lato Regular"/>
              </a:rPr>
              <a:t>用户可在活动详情页面进行参加活动、退出活动的操作，并会得到根据个人状态与课程状态反馈的操作结果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227324" y="2216757"/>
            <a:ext cx="2508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用户可以在活动详情页面额外查看活动介绍、评论情况等信息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907217" y="41666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院系活动详情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23"/>
          <p:cNvSpPr txBox="1"/>
          <p:nvPr/>
        </p:nvSpPr>
        <p:spPr>
          <a:xfrm>
            <a:off x="907217" y="920281"/>
            <a:ext cx="24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Cevent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——detail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王新元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A1F40F-A98D-446D-966E-2CA2EDCEC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04" y="1950926"/>
            <a:ext cx="6024357" cy="3375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1" t="1" r="6292" b="30163"/>
          <a:stretch>
            <a:fillRect/>
          </a:stretch>
        </p:blipFill>
        <p:spPr bwMode="auto">
          <a:xfrm>
            <a:off x="5577840" y="995005"/>
            <a:ext cx="6013451" cy="486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02639" y="967399"/>
            <a:ext cx="6013451" cy="4853548"/>
          </a:xfrm>
          <a:prstGeom prst="rect">
            <a:avLst/>
          </a:prstGeom>
          <a:noFill/>
          <a:ln w="38100"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3510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7841" y="2096429"/>
            <a:ext cx="1238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0" name="Diamond 27"/>
          <p:cNvSpPr/>
          <p:nvPr/>
        </p:nvSpPr>
        <p:spPr>
          <a:xfrm>
            <a:off x="1305372" y="4264992"/>
            <a:ext cx="589381" cy="589381"/>
          </a:xfrm>
          <a:prstGeom prst="diamond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grpSp>
        <p:nvGrpSpPr>
          <p:cNvPr id="11" name="Group 28"/>
          <p:cNvGrpSpPr/>
          <p:nvPr/>
        </p:nvGrpSpPr>
        <p:grpSpPr>
          <a:xfrm>
            <a:off x="1746713" y="4318693"/>
            <a:ext cx="3740640" cy="531687"/>
            <a:chOff x="6444107" y="1469392"/>
            <a:chExt cx="4232109" cy="563232"/>
          </a:xfrm>
        </p:grpSpPr>
        <p:sp>
          <p:nvSpPr>
            <p:cNvPr id="12" name="TextBox 41"/>
            <p:cNvSpPr txBox="1"/>
            <p:nvPr/>
          </p:nvSpPr>
          <p:spPr>
            <a:xfrm>
              <a:off x="6444107" y="1469392"/>
              <a:ext cx="4232109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rgbClr val="D35101"/>
                  </a:solidFill>
                </a:rPr>
                <a:t>文档分工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6444107" y="1712256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rgbClr val="D35101"/>
                  </a:solidFill>
                </a:rPr>
                <a:t>此部分内容作为文字排版占位显示 （建议使用主题字体）</a:t>
              </a:r>
            </a:p>
          </p:txBody>
        </p:sp>
      </p:grpSp>
      <p:sp>
        <p:nvSpPr>
          <p:cNvPr id="15" name="Diamond 29"/>
          <p:cNvSpPr/>
          <p:nvPr/>
        </p:nvSpPr>
        <p:spPr>
          <a:xfrm>
            <a:off x="1305372" y="3435623"/>
            <a:ext cx="589381" cy="589381"/>
          </a:xfrm>
          <a:prstGeom prst="diamond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grpSp>
        <p:nvGrpSpPr>
          <p:cNvPr id="16" name="Group 30"/>
          <p:cNvGrpSpPr/>
          <p:nvPr/>
        </p:nvGrpSpPr>
        <p:grpSpPr>
          <a:xfrm>
            <a:off x="1746713" y="3489324"/>
            <a:ext cx="3740640" cy="531687"/>
            <a:chOff x="6444107" y="1469392"/>
            <a:chExt cx="4232109" cy="563232"/>
          </a:xfrm>
        </p:grpSpPr>
        <p:sp>
          <p:nvSpPr>
            <p:cNvPr id="17" name="TextBox 39"/>
            <p:cNvSpPr txBox="1"/>
            <p:nvPr/>
          </p:nvSpPr>
          <p:spPr>
            <a:xfrm>
              <a:off x="6444107" y="1469392"/>
              <a:ext cx="4232109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rgbClr val="D35101"/>
                  </a:solidFill>
                </a:rPr>
                <a:t>功能展示</a:t>
              </a:r>
              <a:r>
                <a:rPr lang="en-US" altLang="zh-CN" sz="1600" b="1" dirty="0">
                  <a:solidFill>
                    <a:srgbClr val="D35101"/>
                  </a:solidFill>
                </a:rPr>
                <a:t>&amp;</a:t>
              </a:r>
              <a:r>
                <a:rPr lang="zh-CN" altLang="en-US" sz="1600" b="1" dirty="0">
                  <a:solidFill>
                    <a:srgbClr val="D35101"/>
                  </a:solidFill>
                </a:rPr>
                <a:t>部分代码</a:t>
              </a:r>
            </a:p>
          </p:txBody>
        </p:sp>
        <p:sp>
          <p:nvSpPr>
            <p:cNvPr id="18" name="TextBox 40"/>
            <p:cNvSpPr txBox="1"/>
            <p:nvPr/>
          </p:nvSpPr>
          <p:spPr>
            <a:xfrm>
              <a:off x="6444107" y="1712256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rgbClr val="D35101"/>
                  </a:solidFill>
                </a:rPr>
                <a:t>此部分内容作为文字排版占位显示 （建议使用主题字体）</a:t>
              </a:r>
            </a:p>
          </p:txBody>
        </p:sp>
      </p:grpSp>
      <p:sp>
        <p:nvSpPr>
          <p:cNvPr id="20" name="Diamond 31"/>
          <p:cNvSpPr/>
          <p:nvPr/>
        </p:nvSpPr>
        <p:spPr>
          <a:xfrm>
            <a:off x="1305372" y="2606253"/>
            <a:ext cx="589381" cy="589381"/>
          </a:xfrm>
          <a:prstGeom prst="diamond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grpSp>
        <p:nvGrpSpPr>
          <p:cNvPr id="21" name="Group 32"/>
          <p:cNvGrpSpPr/>
          <p:nvPr/>
        </p:nvGrpSpPr>
        <p:grpSpPr>
          <a:xfrm>
            <a:off x="1746713" y="2659954"/>
            <a:ext cx="3740640" cy="531687"/>
            <a:chOff x="6444107" y="1469392"/>
            <a:chExt cx="4232109" cy="563232"/>
          </a:xfrm>
        </p:grpSpPr>
        <p:sp>
          <p:nvSpPr>
            <p:cNvPr id="22" name="TextBox 37"/>
            <p:cNvSpPr txBox="1"/>
            <p:nvPr/>
          </p:nvSpPr>
          <p:spPr>
            <a:xfrm>
              <a:off x="6444107" y="1469392"/>
              <a:ext cx="4232109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rgbClr val="D35101"/>
                  </a:solidFill>
                </a:rPr>
                <a:t>数据库部分设计</a:t>
              </a:r>
            </a:p>
          </p:txBody>
        </p:sp>
        <p:sp>
          <p:nvSpPr>
            <p:cNvPr id="23" name="TextBox 38"/>
            <p:cNvSpPr txBox="1"/>
            <p:nvPr/>
          </p:nvSpPr>
          <p:spPr>
            <a:xfrm>
              <a:off x="6444107" y="1712256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rgbClr val="D35101"/>
                  </a:solidFill>
                </a:rPr>
                <a:t>此部分内容作为文字排版占位显示 （建议使用主题字体）</a:t>
              </a:r>
            </a:p>
          </p:txBody>
        </p:sp>
      </p:grpSp>
      <p:sp>
        <p:nvSpPr>
          <p:cNvPr id="25" name="Diamond 33"/>
          <p:cNvSpPr/>
          <p:nvPr/>
        </p:nvSpPr>
        <p:spPr>
          <a:xfrm>
            <a:off x="1305375" y="1776884"/>
            <a:ext cx="589381" cy="589381"/>
          </a:xfrm>
          <a:prstGeom prst="diamond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grpSp>
        <p:nvGrpSpPr>
          <p:cNvPr id="26" name="Group 34"/>
          <p:cNvGrpSpPr/>
          <p:nvPr/>
        </p:nvGrpSpPr>
        <p:grpSpPr>
          <a:xfrm>
            <a:off x="1746713" y="1830585"/>
            <a:ext cx="3740640" cy="531687"/>
            <a:chOff x="6444107" y="1469392"/>
            <a:chExt cx="4232109" cy="563232"/>
          </a:xfrm>
        </p:grpSpPr>
        <p:sp>
          <p:nvSpPr>
            <p:cNvPr id="27" name="TextBox 35"/>
            <p:cNvSpPr txBox="1"/>
            <p:nvPr/>
          </p:nvSpPr>
          <p:spPr>
            <a:xfrm>
              <a:off x="6444107" y="1469392"/>
              <a:ext cx="4232109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lnSpcReduction="10000"/>
            </a:bodyPr>
            <a:lstStyle/>
            <a:p>
              <a:r>
                <a:rPr lang="zh-CN" altLang="en-US" sz="1600" b="1" dirty="0">
                  <a:solidFill>
                    <a:srgbClr val="D35101"/>
                  </a:solidFill>
                </a:rPr>
                <a:t>组员介绍</a:t>
              </a:r>
              <a:r>
                <a:rPr lang="en-US" altLang="zh-CN" sz="1600" b="1" dirty="0">
                  <a:solidFill>
                    <a:srgbClr val="D35101"/>
                  </a:solidFill>
                </a:rPr>
                <a:t>&amp;</a:t>
              </a:r>
              <a:r>
                <a:rPr lang="zh-CN" altLang="en-US" sz="1600" b="1" dirty="0">
                  <a:solidFill>
                    <a:srgbClr val="D35101"/>
                  </a:solidFill>
                </a:rPr>
                <a:t>代码分工</a:t>
              </a:r>
            </a:p>
          </p:txBody>
        </p:sp>
        <p:sp>
          <p:nvSpPr>
            <p:cNvPr id="28" name="TextBox 36"/>
            <p:cNvSpPr txBox="1"/>
            <p:nvPr/>
          </p:nvSpPr>
          <p:spPr>
            <a:xfrm>
              <a:off x="6444107" y="1712256"/>
              <a:ext cx="4232109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rgbClr val="D35101"/>
                  </a:solidFill>
                </a:rPr>
                <a:t>此部分内容作为文字排版占位显示 （建议使用主题字体）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5" grpId="0" animBg="1"/>
      <p:bldP spid="20" grpId="0" animBg="1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374297" y="377"/>
            <a:ext cx="0" cy="685724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29"/>
          <p:cNvGrpSpPr/>
          <p:nvPr/>
        </p:nvGrpSpPr>
        <p:grpSpPr bwMode="auto">
          <a:xfrm>
            <a:off x="5020853" y="1995318"/>
            <a:ext cx="734403" cy="7365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46"/>
          <p:cNvGrpSpPr/>
          <p:nvPr/>
        </p:nvGrpSpPr>
        <p:grpSpPr bwMode="auto">
          <a:xfrm>
            <a:off x="5020853" y="4856738"/>
            <a:ext cx="734403" cy="736520"/>
            <a:chOff x="2307521" y="2283162"/>
            <a:chExt cx="551398" cy="551398"/>
          </a:xfrm>
        </p:grpSpPr>
        <p:sp>
          <p:nvSpPr>
            <p:cNvPr id="48" name="矩形 47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D3510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7665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5" y="1673623"/>
            <a:ext cx="6126731" cy="438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9"/>
          <p:cNvSpPr txBox="1"/>
          <p:nvPr/>
        </p:nvSpPr>
        <p:spPr>
          <a:xfrm>
            <a:off x="2990995" y="1877199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参加成功</a:t>
            </a:r>
          </a:p>
        </p:txBody>
      </p:sp>
      <p:sp>
        <p:nvSpPr>
          <p:cNvPr id="19" name="TextBox 106"/>
          <p:cNvSpPr txBox="1"/>
          <p:nvPr/>
        </p:nvSpPr>
        <p:spPr>
          <a:xfrm>
            <a:off x="2971312" y="2160839"/>
            <a:ext cx="2243572" cy="2271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Validate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检验后符合要求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3064866" y="4708409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人数已达上限</a:t>
            </a:r>
          </a:p>
        </p:txBody>
      </p:sp>
      <p:sp>
        <p:nvSpPr>
          <p:cNvPr id="27" name="TextBox 106"/>
          <p:cNvSpPr txBox="1"/>
          <p:nvPr/>
        </p:nvSpPr>
        <p:spPr>
          <a:xfrm>
            <a:off x="3243881" y="5051533"/>
            <a:ext cx="1535017" cy="224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活动参与人数已达上限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907217" y="416662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院系活动参加操作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016365FD-567E-4CEE-B383-B4488A9B4105}"/>
              </a:ext>
            </a:extLst>
          </p:cNvPr>
          <p:cNvSpPr txBox="1"/>
          <p:nvPr/>
        </p:nvSpPr>
        <p:spPr>
          <a:xfrm>
            <a:off x="3022393" y="3449068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不能重复参加</a:t>
            </a:r>
          </a:p>
        </p:txBody>
      </p:sp>
      <p:sp>
        <p:nvSpPr>
          <p:cNvPr id="24" name="TextBox 106">
            <a:extLst>
              <a:ext uri="{FF2B5EF4-FFF2-40B4-BE49-F238E27FC236}">
                <a16:creationId xmlns:a16="http://schemas.microsoft.com/office/drawing/2014/main" id="{739532EF-E54E-438C-8A14-081231B37E58}"/>
              </a:ext>
            </a:extLst>
          </p:cNvPr>
          <p:cNvSpPr txBox="1"/>
          <p:nvPr/>
        </p:nvSpPr>
        <p:spPr>
          <a:xfrm>
            <a:off x="2948712" y="3699829"/>
            <a:ext cx="2243572" cy="2271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当前用户已经参加活动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E41E8E-B771-4A63-A10C-33D2CC41C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27"/>
          <a:stretch/>
        </p:blipFill>
        <p:spPr>
          <a:xfrm>
            <a:off x="6828439" y="1912323"/>
            <a:ext cx="5362547" cy="34777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54FDDC-0EF0-4F17-BD1A-6778A8D85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83"/>
          <a:stretch/>
        </p:blipFill>
        <p:spPr>
          <a:xfrm>
            <a:off x="6828439" y="1912323"/>
            <a:ext cx="5362547" cy="3477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C78C2C-3616-4DBE-85E9-C7F3DE1D2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53"/>
          <a:stretch/>
        </p:blipFill>
        <p:spPr>
          <a:xfrm>
            <a:off x="6828439" y="1920173"/>
            <a:ext cx="5363561" cy="3550231"/>
          </a:xfrm>
          <a:prstGeom prst="rect">
            <a:avLst/>
          </a:prstGeom>
        </p:spPr>
      </p:pic>
      <p:sp>
        <p:nvSpPr>
          <p:cNvPr id="21" name="TextBox 23">
            <a:extLst>
              <a:ext uri="{FF2B5EF4-FFF2-40B4-BE49-F238E27FC236}">
                <a16:creationId xmlns:a16="http://schemas.microsoft.com/office/drawing/2014/main" id="{92F0D41A-0EE7-477E-84FB-3E152E058EB3}"/>
              </a:ext>
            </a:extLst>
          </p:cNvPr>
          <p:cNvSpPr txBox="1"/>
          <p:nvPr/>
        </p:nvSpPr>
        <p:spPr>
          <a:xfrm>
            <a:off x="948565" y="926520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王新元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7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7" grpId="0"/>
      <p:bldP spid="17" grpId="0"/>
      <p:bldP spid="20" grpId="0" animBg="1"/>
      <p:bldP spid="22" grpId="0"/>
      <p:bldP spid="24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374297" y="377"/>
            <a:ext cx="0" cy="685724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29"/>
          <p:cNvGrpSpPr/>
          <p:nvPr/>
        </p:nvGrpSpPr>
        <p:grpSpPr bwMode="auto">
          <a:xfrm>
            <a:off x="5020853" y="1995318"/>
            <a:ext cx="734403" cy="7365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46"/>
          <p:cNvGrpSpPr/>
          <p:nvPr/>
        </p:nvGrpSpPr>
        <p:grpSpPr bwMode="auto">
          <a:xfrm>
            <a:off x="5020853" y="4856738"/>
            <a:ext cx="734403" cy="736520"/>
            <a:chOff x="2307521" y="2283162"/>
            <a:chExt cx="551398" cy="551398"/>
          </a:xfrm>
        </p:grpSpPr>
        <p:sp>
          <p:nvSpPr>
            <p:cNvPr id="48" name="矩形 47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rgbClr val="D3510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7665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5" y="1673623"/>
            <a:ext cx="6126731" cy="438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9"/>
          <p:cNvSpPr txBox="1"/>
          <p:nvPr/>
        </p:nvSpPr>
        <p:spPr>
          <a:xfrm>
            <a:off x="2990995" y="1877199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退出成功</a:t>
            </a:r>
          </a:p>
        </p:txBody>
      </p:sp>
      <p:sp>
        <p:nvSpPr>
          <p:cNvPr id="19" name="TextBox 106"/>
          <p:cNvSpPr txBox="1"/>
          <p:nvPr/>
        </p:nvSpPr>
        <p:spPr>
          <a:xfrm>
            <a:off x="2971312" y="2160839"/>
            <a:ext cx="2243572" cy="2271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Validate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检验后符合要求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3064866" y="4708409"/>
            <a:ext cx="16469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尚未参加活动</a:t>
            </a:r>
          </a:p>
        </p:txBody>
      </p:sp>
      <p:sp>
        <p:nvSpPr>
          <p:cNvPr id="27" name="TextBox 106"/>
          <p:cNvSpPr txBox="1"/>
          <p:nvPr/>
        </p:nvSpPr>
        <p:spPr>
          <a:xfrm>
            <a:off x="3243881" y="5051533"/>
            <a:ext cx="1535017" cy="224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Lato Regular"/>
              </a:rPr>
              <a:t>该用户并未参加活动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Lato Regular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907217" y="416662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院系活动退出操作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31056E-80AD-42A3-830A-054D45256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65"/>
          <a:stretch/>
        </p:blipFill>
        <p:spPr>
          <a:xfrm>
            <a:off x="6918677" y="1871470"/>
            <a:ext cx="5273323" cy="35186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509923-67ED-42A0-90EE-365271FF87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17"/>
          <a:stretch/>
        </p:blipFill>
        <p:spPr>
          <a:xfrm>
            <a:off x="6918677" y="1871470"/>
            <a:ext cx="5272309" cy="3518610"/>
          </a:xfrm>
          <a:prstGeom prst="rect">
            <a:avLst/>
          </a:prstGeom>
        </p:spPr>
      </p:pic>
      <p:sp>
        <p:nvSpPr>
          <p:cNvPr id="21" name="TextBox 23">
            <a:extLst>
              <a:ext uri="{FF2B5EF4-FFF2-40B4-BE49-F238E27FC236}">
                <a16:creationId xmlns:a16="http://schemas.microsoft.com/office/drawing/2014/main" id="{AE8E1195-4616-43AD-9CD4-F02015F50471}"/>
              </a:ext>
            </a:extLst>
          </p:cNvPr>
          <p:cNvSpPr txBox="1"/>
          <p:nvPr/>
        </p:nvSpPr>
        <p:spPr>
          <a:xfrm>
            <a:off x="953389" y="911390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王新元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2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7" grpId="0"/>
      <p:bldP spid="17" grpId="0"/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42868" y="2489836"/>
            <a:ext cx="1891861" cy="12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42868" y="3093636"/>
            <a:ext cx="1891861" cy="12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42868" y="3694409"/>
            <a:ext cx="1891861" cy="12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586" name="文本框 585"/>
          <p:cNvSpPr txBox="1"/>
          <p:nvPr/>
        </p:nvSpPr>
        <p:spPr>
          <a:xfrm>
            <a:off x="2864356" y="4352525"/>
            <a:ext cx="4746151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1B1D1C"/>
                </a:solidFill>
                <a:ea typeface="方正黑体简体" panose="02010601030101010101" pitchFamily="2" charset="-122"/>
                <a:cs typeface="+mn-ea"/>
                <a:sym typeface="+mn-lt"/>
              </a:rPr>
              <a:t>在文本框内输入并提交即可发表评论</a:t>
            </a:r>
            <a:endParaRPr lang="en-US" altLang="zh-CN" dirty="0">
              <a:solidFill>
                <a:srgbClr val="1B1D1C"/>
              </a:solidFill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1B1D1C"/>
                </a:solidFill>
                <a:ea typeface="方正黑体简体" panose="02010601030101010101" pitchFamily="2" charset="-122"/>
                <a:cs typeface="+mn-ea"/>
                <a:sym typeface="+mn-lt"/>
              </a:rPr>
              <a:t>同时可在页面右侧查看最新评论</a:t>
            </a:r>
          </a:p>
        </p:txBody>
      </p:sp>
      <p:sp>
        <p:nvSpPr>
          <p:cNvPr id="6" name="矩形 5"/>
          <p:cNvSpPr/>
          <p:nvPr/>
        </p:nvSpPr>
        <p:spPr>
          <a:xfrm>
            <a:off x="1547645" y="1556644"/>
            <a:ext cx="9237809" cy="4597142"/>
          </a:xfrm>
          <a:prstGeom prst="rect">
            <a:avLst/>
          </a:prstGeom>
          <a:noFill/>
          <a:ln w="63500"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4" name="cloud-sync_80703"/>
          <p:cNvSpPr>
            <a:spLocks noChangeAspect="1"/>
          </p:cNvSpPr>
          <p:nvPr/>
        </p:nvSpPr>
        <p:spPr bwMode="auto">
          <a:xfrm>
            <a:off x="3024965" y="3613409"/>
            <a:ext cx="294026" cy="288000"/>
          </a:xfrm>
          <a:custGeom>
            <a:avLst/>
            <a:gdLst>
              <a:gd name="connsiteX0" fmla="*/ 365903 w 605945"/>
              <a:gd name="connsiteY0" fmla="*/ 356355 h 593525"/>
              <a:gd name="connsiteX1" fmla="*/ 419279 w 605945"/>
              <a:gd name="connsiteY1" fmla="*/ 356355 h 593525"/>
              <a:gd name="connsiteX2" fmla="*/ 438866 w 605945"/>
              <a:gd name="connsiteY2" fmla="*/ 375911 h 593525"/>
              <a:gd name="connsiteX3" fmla="*/ 438866 w 605945"/>
              <a:gd name="connsiteY3" fmla="*/ 482216 h 593525"/>
              <a:gd name="connsiteX4" fmla="*/ 474698 w 605945"/>
              <a:gd name="connsiteY4" fmla="*/ 482216 h 593525"/>
              <a:gd name="connsiteX5" fmla="*/ 488343 w 605945"/>
              <a:gd name="connsiteY5" fmla="*/ 491298 h 593525"/>
              <a:gd name="connsiteX6" fmla="*/ 485094 w 605945"/>
              <a:gd name="connsiteY6" fmla="*/ 507239 h 593525"/>
              <a:gd name="connsiteX7" fmla="*/ 402942 w 605945"/>
              <a:gd name="connsiteY7" fmla="*/ 589262 h 593525"/>
              <a:gd name="connsiteX8" fmla="*/ 392545 w 605945"/>
              <a:gd name="connsiteY8" fmla="*/ 593525 h 593525"/>
              <a:gd name="connsiteX9" fmla="*/ 382241 w 605945"/>
              <a:gd name="connsiteY9" fmla="*/ 589262 h 593525"/>
              <a:gd name="connsiteX10" fmla="*/ 300088 w 605945"/>
              <a:gd name="connsiteY10" fmla="*/ 507239 h 593525"/>
              <a:gd name="connsiteX11" fmla="*/ 296932 w 605945"/>
              <a:gd name="connsiteY11" fmla="*/ 491298 h 593525"/>
              <a:gd name="connsiteX12" fmla="*/ 310485 w 605945"/>
              <a:gd name="connsiteY12" fmla="*/ 482216 h 593525"/>
              <a:gd name="connsiteX13" fmla="*/ 346316 w 605945"/>
              <a:gd name="connsiteY13" fmla="*/ 482216 h 593525"/>
              <a:gd name="connsiteX14" fmla="*/ 346316 w 605945"/>
              <a:gd name="connsiteY14" fmla="*/ 375911 h 593525"/>
              <a:gd name="connsiteX15" fmla="*/ 365903 w 605945"/>
              <a:gd name="connsiteY15" fmla="*/ 356355 h 593525"/>
              <a:gd name="connsiteX16" fmla="*/ 204710 w 605945"/>
              <a:gd name="connsiteY16" fmla="*/ 315992 h 593525"/>
              <a:gd name="connsiteX17" fmla="*/ 215108 w 605945"/>
              <a:gd name="connsiteY17" fmla="*/ 320257 h 593525"/>
              <a:gd name="connsiteX18" fmla="*/ 297271 w 605945"/>
              <a:gd name="connsiteY18" fmla="*/ 402304 h 593525"/>
              <a:gd name="connsiteX19" fmla="*/ 300427 w 605945"/>
              <a:gd name="connsiteY19" fmla="*/ 418342 h 593525"/>
              <a:gd name="connsiteX20" fmla="*/ 286873 w 605945"/>
              <a:gd name="connsiteY20" fmla="*/ 427335 h 593525"/>
              <a:gd name="connsiteX21" fmla="*/ 250944 w 605945"/>
              <a:gd name="connsiteY21" fmla="*/ 427335 h 593525"/>
              <a:gd name="connsiteX22" fmla="*/ 250944 w 605945"/>
              <a:gd name="connsiteY22" fmla="*/ 533764 h 593525"/>
              <a:gd name="connsiteX23" fmla="*/ 231448 w 605945"/>
              <a:gd name="connsiteY23" fmla="*/ 553233 h 593525"/>
              <a:gd name="connsiteX24" fmla="*/ 178065 w 605945"/>
              <a:gd name="connsiteY24" fmla="*/ 553233 h 593525"/>
              <a:gd name="connsiteX25" fmla="*/ 158476 w 605945"/>
              <a:gd name="connsiteY25" fmla="*/ 533764 h 593525"/>
              <a:gd name="connsiteX26" fmla="*/ 158476 w 605945"/>
              <a:gd name="connsiteY26" fmla="*/ 427335 h 593525"/>
              <a:gd name="connsiteX27" fmla="*/ 122548 w 605945"/>
              <a:gd name="connsiteY27" fmla="*/ 427335 h 593525"/>
              <a:gd name="connsiteX28" fmla="*/ 108993 w 605945"/>
              <a:gd name="connsiteY28" fmla="*/ 418342 h 593525"/>
              <a:gd name="connsiteX29" fmla="*/ 112150 w 605945"/>
              <a:gd name="connsiteY29" fmla="*/ 402304 h 593525"/>
              <a:gd name="connsiteX30" fmla="*/ 194312 w 605945"/>
              <a:gd name="connsiteY30" fmla="*/ 320257 h 593525"/>
              <a:gd name="connsiteX31" fmla="*/ 204710 w 605945"/>
              <a:gd name="connsiteY31" fmla="*/ 315992 h 593525"/>
              <a:gd name="connsiteX32" fmla="*/ 219221 w 605945"/>
              <a:gd name="connsiteY32" fmla="*/ 0 h 593525"/>
              <a:gd name="connsiteX33" fmla="*/ 356083 w 605945"/>
              <a:gd name="connsiteY33" fmla="*/ 86213 h 593525"/>
              <a:gd name="connsiteX34" fmla="*/ 417551 w 605945"/>
              <a:gd name="connsiteY34" fmla="*/ 67209 h 593525"/>
              <a:gd name="connsiteX35" fmla="*/ 526836 w 605945"/>
              <a:gd name="connsiteY35" fmla="*/ 176319 h 593525"/>
              <a:gd name="connsiteX36" fmla="*/ 523958 w 605945"/>
              <a:gd name="connsiteY36" fmla="*/ 200236 h 593525"/>
              <a:gd name="connsiteX37" fmla="*/ 605945 w 605945"/>
              <a:gd name="connsiteY37" fmla="*/ 299056 h 593525"/>
              <a:gd name="connsiteX38" fmla="*/ 505016 w 605945"/>
              <a:gd name="connsiteY38" fmla="*/ 399823 h 593525"/>
              <a:gd name="connsiteX39" fmla="*/ 469176 w 605945"/>
              <a:gd name="connsiteY39" fmla="*/ 399823 h 593525"/>
              <a:gd name="connsiteX40" fmla="*/ 469176 w 605945"/>
              <a:gd name="connsiteY40" fmla="*/ 375906 h 593525"/>
              <a:gd name="connsiteX41" fmla="*/ 419315 w 605945"/>
              <a:gd name="connsiteY41" fmla="*/ 326125 h 593525"/>
              <a:gd name="connsiteX42" fmla="*/ 365926 w 605945"/>
              <a:gd name="connsiteY42" fmla="*/ 326125 h 593525"/>
              <a:gd name="connsiteX43" fmla="*/ 316065 w 605945"/>
              <a:gd name="connsiteY43" fmla="*/ 375906 h 593525"/>
              <a:gd name="connsiteX44" fmla="*/ 316065 w 605945"/>
              <a:gd name="connsiteY44" fmla="*/ 378316 h 593525"/>
              <a:gd name="connsiteX45" fmla="*/ 239463 w 605945"/>
              <a:gd name="connsiteY45" fmla="*/ 301837 h 593525"/>
              <a:gd name="connsiteX46" fmla="*/ 236584 w 605945"/>
              <a:gd name="connsiteY46" fmla="*/ 298963 h 593525"/>
              <a:gd name="connsiteX47" fmla="*/ 204736 w 605945"/>
              <a:gd name="connsiteY47" fmla="*/ 285800 h 593525"/>
              <a:gd name="connsiteX48" fmla="*/ 175488 w 605945"/>
              <a:gd name="connsiteY48" fmla="*/ 296831 h 593525"/>
              <a:gd name="connsiteX49" fmla="*/ 90808 w 605945"/>
              <a:gd name="connsiteY49" fmla="*/ 381005 h 593525"/>
              <a:gd name="connsiteX50" fmla="*/ 80687 w 605945"/>
              <a:gd name="connsiteY50" fmla="*/ 397784 h 593525"/>
              <a:gd name="connsiteX51" fmla="*/ 0 w 605945"/>
              <a:gd name="connsiteY51" fmla="*/ 299056 h 593525"/>
              <a:gd name="connsiteX52" fmla="*/ 75952 w 605945"/>
              <a:gd name="connsiteY52" fmla="*/ 201812 h 593525"/>
              <a:gd name="connsiteX53" fmla="*/ 67317 w 605945"/>
              <a:gd name="connsiteY53" fmla="*/ 151660 h 593525"/>
              <a:gd name="connsiteX54" fmla="*/ 219221 w 605945"/>
              <a:gd name="connsiteY54" fmla="*/ 0 h 59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5945" h="593525">
                <a:moveTo>
                  <a:pt x="365903" y="356355"/>
                </a:moveTo>
                <a:lnTo>
                  <a:pt x="419279" y="356355"/>
                </a:lnTo>
                <a:cubicBezTo>
                  <a:pt x="430047" y="356355"/>
                  <a:pt x="438866" y="365160"/>
                  <a:pt x="438866" y="375911"/>
                </a:cubicBezTo>
                <a:lnTo>
                  <a:pt x="438866" y="482216"/>
                </a:lnTo>
                <a:lnTo>
                  <a:pt x="474698" y="482216"/>
                </a:lnTo>
                <a:cubicBezTo>
                  <a:pt x="480639" y="482216"/>
                  <a:pt x="486023" y="485830"/>
                  <a:pt x="488343" y="491298"/>
                </a:cubicBezTo>
                <a:cubicBezTo>
                  <a:pt x="490571" y="496766"/>
                  <a:pt x="489272" y="503069"/>
                  <a:pt x="485094" y="507239"/>
                </a:cubicBezTo>
                <a:lnTo>
                  <a:pt x="402942" y="589262"/>
                </a:lnTo>
                <a:cubicBezTo>
                  <a:pt x="400157" y="592135"/>
                  <a:pt x="396351" y="593525"/>
                  <a:pt x="392545" y="593525"/>
                </a:cubicBezTo>
                <a:cubicBezTo>
                  <a:pt x="388832" y="593525"/>
                  <a:pt x="385026" y="592135"/>
                  <a:pt x="382241" y="589262"/>
                </a:cubicBezTo>
                <a:lnTo>
                  <a:pt x="300088" y="507239"/>
                </a:lnTo>
                <a:cubicBezTo>
                  <a:pt x="295911" y="503069"/>
                  <a:pt x="294611" y="496766"/>
                  <a:pt x="296932" y="491298"/>
                </a:cubicBezTo>
                <a:cubicBezTo>
                  <a:pt x="299160" y="485830"/>
                  <a:pt x="304544" y="482216"/>
                  <a:pt x="310485" y="482216"/>
                </a:cubicBezTo>
                <a:lnTo>
                  <a:pt x="346316" y="482216"/>
                </a:lnTo>
                <a:lnTo>
                  <a:pt x="346316" y="375911"/>
                </a:lnTo>
                <a:cubicBezTo>
                  <a:pt x="346316" y="365160"/>
                  <a:pt x="355135" y="356355"/>
                  <a:pt x="365903" y="356355"/>
                </a:cubicBezTo>
                <a:close/>
                <a:moveTo>
                  <a:pt x="204710" y="315992"/>
                </a:moveTo>
                <a:cubicBezTo>
                  <a:pt x="208517" y="315992"/>
                  <a:pt x="212230" y="317475"/>
                  <a:pt x="215108" y="320257"/>
                </a:cubicBezTo>
                <a:lnTo>
                  <a:pt x="297271" y="402304"/>
                </a:lnTo>
                <a:cubicBezTo>
                  <a:pt x="301448" y="406568"/>
                  <a:pt x="302655" y="412872"/>
                  <a:pt x="300427" y="418342"/>
                </a:cubicBezTo>
                <a:cubicBezTo>
                  <a:pt x="298106" y="423812"/>
                  <a:pt x="292814" y="427335"/>
                  <a:pt x="286873" y="427335"/>
                </a:cubicBezTo>
                <a:lnTo>
                  <a:pt x="250944" y="427335"/>
                </a:lnTo>
                <a:lnTo>
                  <a:pt x="250944" y="533764"/>
                </a:lnTo>
                <a:cubicBezTo>
                  <a:pt x="250944" y="544519"/>
                  <a:pt x="242217" y="553233"/>
                  <a:pt x="231448" y="553233"/>
                </a:cubicBezTo>
                <a:lnTo>
                  <a:pt x="178065" y="553233"/>
                </a:lnTo>
                <a:cubicBezTo>
                  <a:pt x="167203" y="553233"/>
                  <a:pt x="158476" y="544519"/>
                  <a:pt x="158476" y="533764"/>
                </a:cubicBezTo>
                <a:lnTo>
                  <a:pt x="158476" y="427335"/>
                </a:lnTo>
                <a:lnTo>
                  <a:pt x="122548" y="427335"/>
                </a:lnTo>
                <a:cubicBezTo>
                  <a:pt x="116606" y="427335"/>
                  <a:pt x="111314" y="423812"/>
                  <a:pt x="108993" y="418342"/>
                </a:cubicBezTo>
                <a:cubicBezTo>
                  <a:pt x="106765" y="412872"/>
                  <a:pt x="107972" y="406568"/>
                  <a:pt x="112150" y="402304"/>
                </a:cubicBezTo>
                <a:lnTo>
                  <a:pt x="194312" y="320257"/>
                </a:lnTo>
                <a:cubicBezTo>
                  <a:pt x="197190" y="317475"/>
                  <a:pt x="200904" y="315992"/>
                  <a:pt x="204710" y="315992"/>
                </a:cubicBezTo>
                <a:close/>
                <a:moveTo>
                  <a:pt x="219221" y="0"/>
                </a:moveTo>
                <a:cubicBezTo>
                  <a:pt x="279574" y="0"/>
                  <a:pt x="331571" y="35319"/>
                  <a:pt x="356083" y="86213"/>
                </a:cubicBezTo>
                <a:cubicBezTo>
                  <a:pt x="373632" y="74254"/>
                  <a:pt x="394709" y="67209"/>
                  <a:pt x="417551" y="67209"/>
                </a:cubicBezTo>
                <a:cubicBezTo>
                  <a:pt x="477904" y="67209"/>
                  <a:pt x="526836" y="116063"/>
                  <a:pt x="526836" y="176319"/>
                </a:cubicBezTo>
                <a:cubicBezTo>
                  <a:pt x="526836" y="184569"/>
                  <a:pt x="525722" y="192542"/>
                  <a:pt x="523958" y="200236"/>
                </a:cubicBezTo>
                <a:cubicBezTo>
                  <a:pt x="570569" y="209135"/>
                  <a:pt x="605945" y="249924"/>
                  <a:pt x="605945" y="299056"/>
                </a:cubicBezTo>
                <a:cubicBezTo>
                  <a:pt x="605945" y="354677"/>
                  <a:pt x="560727" y="399823"/>
                  <a:pt x="505016" y="399823"/>
                </a:cubicBezTo>
                <a:lnTo>
                  <a:pt x="469176" y="399823"/>
                </a:lnTo>
                <a:lnTo>
                  <a:pt x="469176" y="375906"/>
                </a:lnTo>
                <a:cubicBezTo>
                  <a:pt x="469176" y="348466"/>
                  <a:pt x="446799" y="326125"/>
                  <a:pt x="419315" y="326125"/>
                </a:cubicBezTo>
                <a:lnTo>
                  <a:pt x="365926" y="326125"/>
                </a:lnTo>
                <a:cubicBezTo>
                  <a:pt x="338442" y="326125"/>
                  <a:pt x="316065" y="348466"/>
                  <a:pt x="316065" y="375906"/>
                </a:cubicBezTo>
                <a:lnTo>
                  <a:pt x="316065" y="378316"/>
                </a:lnTo>
                <a:lnTo>
                  <a:pt x="239463" y="301837"/>
                </a:lnTo>
                <a:lnTo>
                  <a:pt x="236584" y="298963"/>
                </a:lnTo>
                <a:cubicBezTo>
                  <a:pt x="228042" y="290435"/>
                  <a:pt x="216714" y="285800"/>
                  <a:pt x="204736" y="285800"/>
                </a:cubicBezTo>
                <a:cubicBezTo>
                  <a:pt x="193780" y="285800"/>
                  <a:pt x="183566" y="289786"/>
                  <a:pt x="175488" y="296831"/>
                </a:cubicBezTo>
                <a:cubicBezTo>
                  <a:pt x="174653" y="297573"/>
                  <a:pt x="90808" y="381005"/>
                  <a:pt x="90808" y="381005"/>
                </a:cubicBezTo>
                <a:cubicBezTo>
                  <a:pt x="85980" y="385825"/>
                  <a:pt x="82823" y="391665"/>
                  <a:pt x="80687" y="397784"/>
                </a:cubicBezTo>
                <a:cubicBezTo>
                  <a:pt x="34633" y="388421"/>
                  <a:pt x="0" y="347817"/>
                  <a:pt x="0" y="299056"/>
                </a:cubicBezTo>
                <a:cubicBezTo>
                  <a:pt x="0" y="252056"/>
                  <a:pt x="32405" y="212936"/>
                  <a:pt x="75952" y="201812"/>
                </a:cubicBezTo>
                <a:cubicBezTo>
                  <a:pt x="70474" y="186052"/>
                  <a:pt x="67317" y="169273"/>
                  <a:pt x="67317" y="151660"/>
                </a:cubicBezTo>
                <a:cubicBezTo>
                  <a:pt x="67317" y="67950"/>
                  <a:pt x="135284" y="0"/>
                  <a:pt x="219221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8" name="mega-downloading_72729"/>
          <p:cNvSpPr>
            <a:spLocks noChangeAspect="1"/>
          </p:cNvSpPr>
          <p:nvPr/>
        </p:nvSpPr>
        <p:spPr bwMode="auto">
          <a:xfrm>
            <a:off x="3020060" y="2402690"/>
            <a:ext cx="303836" cy="288000"/>
          </a:xfrm>
          <a:custGeom>
            <a:avLst/>
            <a:gdLst>
              <a:gd name="connsiteX0" fmla="*/ 302148 w 608979"/>
              <a:gd name="connsiteY0" fmla="*/ 325871 h 577240"/>
              <a:gd name="connsiteX1" fmla="*/ 322335 w 608979"/>
              <a:gd name="connsiteY1" fmla="*/ 346028 h 577240"/>
              <a:gd name="connsiteX2" fmla="*/ 322335 w 608979"/>
              <a:gd name="connsiteY2" fmla="*/ 485197 h 577240"/>
              <a:gd name="connsiteX3" fmla="*/ 358379 w 608979"/>
              <a:gd name="connsiteY3" fmla="*/ 485197 h 577240"/>
              <a:gd name="connsiteX4" fmla="*/ 374971 w 608979"/>
              <a:gd name="connsiteY4" fmla="*/ 496334 h 577240"/>
              <a:gd name="connsiteX5" fmla="*/ 371100 w 608979"/>
              <a:gd name="connsiteY5" fmla="*/ 515848 h 577240"/>
              <a:gd name="connsiteX6" fmla="*/ 314777 w 608979"/>
              <a:gd name="connsiteY6" fmla="*/ 571994 h 577240"/>
              <a:gd name="connsiteX7" fmla="*/ 289334 w 608979"/>
              <a:gd name="connsiteY7" fmla="*/ 571994 h 577240"/>
              <a:gd name="connsiteX8" fmla="*/ 233103 w 608979"/>
              <a:gd name="connsiteY8" fmla="*/ 515848 h 577240"/>
              <a:gd name="connsiteX9" fmla="*/ 229232 w 608979"/>
              <a:gd name="connsiteY9" fmla="*/ 496334 h 577240"/>
              <a:gd name="connsiteX10" fmla="*/ 245824 w 608979"/>
              <a:gd name="connsiteY10" fmla="*/ 485197 h 577240"/>
              <a:gd name="connsiteX11" fmla="*/ 281867 w 608979"/>
              <a:gd name="connsiteY11" fmla="*/ 485197 h 577240"/>
              <a:gd name="connsiteX12" fmla="*/ 281867 w 608979"/>
              <a:gd name="connsiteY12" fmla="*/ 346028 h 577240"/>
              <a:gd name="connsiteX13" fmla="*/ 302148 w 608979"/>
              <a:gd name="connsiteY13" fmla="*/ 325871 h 577240"/>
              <a:gd name="connsiteX14" fmla="*/ 463650 w 608979"/>
              <a:gd name="connsiteY14" fmla="*/ 325800 h 577240"/>
              <a:gd name="connsiteX15" fmla="*/ 483838 w 608979"/>
              <a:gd name="connsiteY15" fmla="*/ 345963 h 577240"/>
              <a:gd name="connsiteX16" fmla="*/ 483838 w 608979"/>
              <a:gd name="connsiteY16" fmla="*/ 485171 h 577240"/>
              <a:gd name="connsiteX17" fmla="*/ 519881 w 608979"/>
              <a:gd name="connsiteY17" fmla="*/ 485171 h 577240"/>
              <a:gd name="connsiteX18" fmla="*/ 536566 w 608979"/>
              <a:gd name="connsiteY18" fmla="*/ 496311 h 577240"/>
              <a:gd name="connsiteX19" fmla="*/ 532602 w 608979"/>
              <a:gd name="connsiteY19" fmla="*/ 515830 h 577240"/>
              <a:gd name="connsiteX20" fmla="*/ 476371 w 608979"/>
              <a:gd name="connsiteY20" fmla="*/ 571992 h 577240"/>
              <a:gd name="connsiteX21" fmla="*/ 450928 w 608979"/>
              <a:gd name="connsiteY21" fmla="*/ 571992 h 577240"/>
              <a:gd name="connsiteX22" fmla="*/ 394697 w 608979"/>
              <a:gd name="connsiteY22" fmla="*/ 515830 h 577240"/>
              <a:gd name="connsiteX23" fmla="*/ 390734 w 608979"/>
              <a:gd name="connsiteY23" fmla="*/ 496311 h 577240"/>
              <a:gd name="connsiteX24" fmla="*/ 407419 w 608979"/>
              <a:gd name="connsiteY24" fmla="*/ 485171 h 577240"/>
              <a:gd name="connsiteX25" fmla="*/ 443462 w 608979"/>
              <a:gd name="connsiteY25" fmla="*/ 485171 h 577240"/>
              <a:gd name="connsiteX26" fmla="*/ 443462 w 608979"/>
              <a:gd name="connsiteY26" fmla="*/ 345963 h 577240"/>
              <a:gd name="connsiteX27" fmla="*/ 463650 w 608979"/>
              <a:gd name="connsiteY27" fmla="*/ 325800 h 577240"/>
              <a:gd name="connsiteX28" fmla="*/ 140601 w 608979"/>
              <a:gd name="connsiteY28" fmla="*/ 325800 h 577240"/>
              <a:gd name="connsiteX29" fmla="*/ 160789 w 608979"/>
              <a:gd name="connsiteY29" fmla="*/ 345963 h 577240"/>
              <a:gd name="connsiteX30" fmla="*/ 160789 w 608979"/>
              <a:gd name="connsiteY30" fmla="*/ 485171 h 577240"/>
              <a:gd name="connsiteX31" fmla="*/ 196832 w 608979"/>
              <a:gd name="connsiteY31" fmla="*/ 485171 h 577240"/>
              <a:gd name="connsiteX32" fmla="*/ 213517 w 608979"/>
              <a:gd name="connsiteY32" fmla="*/ 496311 h 577240"/>
              <a:gd name="connsiteX33" fmla="*/ 209554 w 608979"/>
              <a:gd name="connsiteY33" fmla="*/ 515830 h 577240"/>
              <a:gd name="connsiteX34" fmla="*/ 153323 w 608979"/>
              <a:gd name="connsiteY34" fmla="*/ 571992 h 577240"/>
              <a:gd name="connsiteX35" fmla="*/ 127880 w 608979"/>
              <a:gd name="connsiteY35" fmla="*/ 571992 h 577240"/>
              <a:gd name="connsiteX36" fmla="*/ 71649 w 608979"/>
              <a:gd name="connsiteY36" fmla="*/ 515830 h 577240"/>
              <a:gd name="connsiteX37" fmla="*/ 67685 w 608979"/>
              <a:gd name="connsiteY37" fmla="*/ 496311 h 577240"/>
              <a:gd name="connsiteX38" fmla="*/ 84278 w 608979"/>
              <a:gd name="connsiteY38" fmla="*/ 485171 h 577240"/>
              <a:gd name="connsiteX39" fmla="*/ 120413 w 608979"/>
              <a:gd name="connsiteY39" fmla="*/ 485171 h 577240"/>
              <a:gd name="connsiteX40" fmla="*/ 120413 w 608979"/>
              <a:gd name="connsiteY40" fmla="*/ 345963 h 577240"/>
              <a:gd name="connsiteX41" fmla="*/ 140601 w 608979"/>
              <a:gd name="connsiteY41" fmla="*/ 325800 h 577240"/>
              <a:gd name="connsiteX42" fmla="*/ 284762 w 608979"/>
              <a:gd name="connsiteY42" fmla="*/ 0 h 577240"/>
              <a:gd name="connsiteX43" fmla="*/ 465723 w 608979"/>
              <a:gd name="connsiteY43" fmla="*/ 149763 h 577240"/>
              <a:gd name="connsiteX44" fmla="*/ 469041 w 608979"/>
              <a:gd name="connsiteY44" fmla="*/ 149579 h 577240"/>
              <a:gd name="connsiteX45" fmla="*/ 608979 w 608979"/>
              <a:gd name="connsiteY45" fmla="*/ 289308 h 577240"/>
              <a:gd name="connsiteX46" fmla="*/ 514212 w 608979"/>
              <a:gd name="connsiteY46" fmla="*/ 421398 h 577240"/>
              <a:gd name="connsiteX47" fmla="*/ 514212 w 608979"/>
              <a:gd name="connsiteY47" fmla="*/ 346010 h 577240"/>
              <a:gd name="connsiteX48" fmla="*/ 463694 w 608979"/>
              <a:gd name="connsiteY48" fmla="*/ 295568 h 577240"/>
              <a:gd name="connsiteX49" fmla="*/ 413177 w 608979"/>
              <a:gd name="connsiteY49" fmla="*/ 346010 h 577240"/>
              <a:gd name="connsiteX50" fmla="*/ 413177 w 608979"/>
              <a:gd name="connsiteY50" fmla="*/ 429038 h 577240"/>
              <a:gd name="connsiteX51" fmla="*/ 352703 w 608979"/>
              <a:gd name="connsiteY51" fmla="*/ 429038 h 577240"/>
              <a:gd name="connsiteX52" fmla="*/ 352703 w 608979"/>
              <a:gd name="connsiteY52" fmla="*/ 346010 h 577240"/>
              <a:gd name="connsiteX53" fmla="*/ 302185 w 608979"/>
              <a:gd name="connsiteY53" fmla="*/ 295568 h 577240"/>
              <a:gd name="connsiteX54" fmla="*/ 251667 w 608979"/>
              <a:gd name="connsiteY54" fmla="*/ 346010 h 577240"/>
              <a:gd name="connsiteX55" fmla="*/ 251667 w 608979"/>
              <a:gd name="connsiteY55" fmla="*/ 429038 h 577240"/>
              <a:gd name="connsiteX56" fmla="*/ 191101 w 608979"/>
              <a:gd name="connsiteY56" fmla="*/ 429038 h 577240"/>
              <a:gd name="connsiteX57" fmla="*/ 191101 w 608979"/>
              <a:gd name="connsiteY57" fmla="*/ 346010 h 577240"/>
              <a:gd name="connsiteX58" fmla="*/ 140583 w 608979"/>
              <a:gd name="connsiteY58" fmla="*/ 295568 h 577240"/>
              <a:gd name="connsiteX59" fmla="*/ 90065 w 608979"/>
              <a:gd name="connsiteY59" fmla="*/ 346010 h 577240"/>
              <a:gd name="connsiteX60" fmla="*/ 90065 w 608979"/>
              <a:gd name="connsiteY60" fmla="*/ 428578 h 577240"/>
              <a:gd name="connsiteX61" fmla="*/ 0 w 608979"/>
              <a:gd name="connsiteY61" fmla="*/ 328705 h 577240"/>
              <a:gd name="connsiteX62" fmla="*/ 100482 w 608979"/>
              <a:gd name="connsiteY62" fmla="*/ 228280 h 577240"/>
              <a:gd name="connsiteX63" fmla="*/ 106290 w 608979"/>
              <a:gd name="connsiteY63" fmla="*/ 228925 h 577240"/>
              <a:gd name="connsiteX64" fmla="*/ 100482 w 608979"/>
              <a:gd name="connsiteY64" fmla="*/ 184005 h 577240"/>
              <a:gd name="connsiteX65" fmla="*/ 284762 w 608979"/>
              <a:gd name="connsiteY65" fmla="*/ 0 h 5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08979" h="577240">
                <a:moveTo>
                  <a:pt x="302148" y="325871"/>
                </a:moveTo>
                <a:cubicBezTo>
                  <a:pt x="313302" y="325871"/>
                  <a:pt x="322335" y="334891"/>
                  <a:pt x="322335" y="346028"/>
                </a:cubicBezTo>
                <a:lnTo>
                  <a:pt x="322335" y="485197"/>
                </a:lnTo>
                <a:lnTo>
                  <a:pt x="358379" y="485197"/>
                </a:lnTo>
                <a:cubicBezTo>
                  <a:pt x="365661" y="485197"/>
                  <a:pt x="372206" y="489615"/>
                  <a:pt x="374971" y="496334"/>
                </a:cubicBezTo>
                <a:cubicBezTo>
                  <a:pt x="377737" y="502962"/>
                  <a:pt x="376262" y="510693"/>
                  <a:pt x="371100" y="515848"/>
                </a:cubicBezTo>
                <a:lnTo>
                  <a:pt x="314777" y="571994"/>
                </a:lnTo>
                <a:cubicBezTo>
                  <a:pt x="307771" y="578989"/>
                  <a:pt x="296340" y="578989"/>
                  <a:pt x="289334" y="571994"/>
                </a:cubicBezTo>
                <a:lnTo>
                  <a:pt x="233103" y="515848"/>
                </a:lnTo>
                <a:cubicBezTo>
                  <a:pt x="227941" y="510693"/>
                  <a:pt x="226374" y="502962"/>
                  <a:pt x="229232" y="496334"/>
                </a:cubicBezTo>
                <a:cubicBezTo>
                  <a:pt x="231997" y="489523"/>
                  <a:pt x="238542" y="485197"/>
                  <a:pt x="245824" y="485197"/>
                </a:cubicBezTo>
                <a:lnTo>
                  <a:pt x="281867" y="485197"/>
                </a:lnTo>
                <a:lnTo>
                  <a:pt x="281867" y="346028"/>
                </a:lnTo>
                <a:cubicBezTo>
                  <a:pt x="281867" y="334891"/>
                  <a:pt x="290994" y="325871"/>
                  <a:pt x="302148" y="325871"/>
                </a:cubicBezTo>
                <a:close/>
                <a:moveTo>
                  <a:pt x="463650" y="325800"/>
                </a:moveTo>
                <a:cubicBezTo>
                  <a:pt x="474804" y="325800"/>
                  <a:pt x="483838" y="334823"/>
                  <a:pt x="483838" y="345963"/>
                </a:cubicBezTo>
                <a:lnTo>
                  <a:pt x="483838" y="485171"/>
                </a:lnTo>
                <a:lnTo>
                  <a:pt x="519881" y="485171"/>
                </a:lnTo>
                <a:cubicBezTo>
                  <a:pt x="527255" y="485171"/>
                  <a:pt x="533800" y="489590"/>
                  <a:pt x="536566" y="496311"/>
                </a:cubicBezTo>
                <a:cubicBezTo>
                  <a:pt x="539331" y="502940"/>
                  <a:pt x="537764" y="510674"/>
                  <a:pt x="532602" y="515830"/>
                </a:cubicBezTo>
                <a:lnTo>
                  <a:pt x="476371" y="571992"/>
                </a:lnTo>
                <a:cubicBezTo>
                  <a:pt x="469365" y="578989"/>
                  <a:pt x="457934" y="578989"/>
                  <a:pt x="450928" y="571992"/>
                </a:cubicBezTo>
                <a:lnTo>
                  <a:pt x="394697" y="515830"/>
                </a:lnTo>
                <a:cubicBezTo>
                  <a:pt x="389443" y="510674"/>
                  <a:pt x="387968" y="502940"/>
                  <a:pt x="390734" y="496311"/>
                </a:cubicBezTo>
                <a:cubicBezTo>
                  <a:pt x="393591" y="489498"/>
                  <a:pt x="400136" y="485171"/>
                  <a:pt x="407419" y="485171"/>
                </a:cubicBezTo>
                <a:lnTo>
                  <a:pt x="443462" y="485171"/>
                </a:lnTo>
                <a:lnTo>
                  <a:pt x="443462" y="345963"/>
                </a:lnTo>
                <a:cubicBezTo>
                  <a:pt x="443462" y="334823"/>
                  <a:pt x="452496" y="325800"/>
                  <a:pt x="463650" y="325800"/>
                </a:cubicBezTo>
                <a:close/>
                <a:moveTo>
                  <a:pt x="140601" y="325800"/>
                </a:moveTo>
                <a:cubicBezTo>
                  <a:pt x="151755" y="325800"/>
                  <a:pt x="160789" y="334823"/>
                  <a:pt x="160789" y="345963"/>
                </a:cubicBezTo>
                <a:lnTo>
                  <a:pt x="160789" y="485171"/>
                </a:lnTo>
                <a:lnTo>
                  <a:pt x="196832" y="485171"/>
                </a:lnTo>
                <a:cubicBezTo>
                  <a:pt x="204115" y="485171"/>
                  <a:pt x="210660" y="489590"/>
                  <a:pt x="213517" y="496311"/>
                </a:cubicBezTo>
                <a:cubicBezTo>
                  <a:pt x="216283" y="502940"/>
                  <a:pt x="214716" y="510674"/>
                  <a:pt x="209554" y="515830"/>
                </a:cubicBezTo>
                <a:lnTo>
                  <a:pt x="153323" y="571992"/>
                </a:lnTo>
                <a:cubicBezTo>
                  <a:pt x="146317" y="578989"/>
                  <a:pt x="134886" y="578989"/>
                  <a:pt x="127880" y="571992"/>
                </a:cubicBezTo>
                <a:lnTo>
                  <a:pt x="71649" y="515830"/>
                </a:lnTo>
                <a:cubicBezTo>
                  <a:pt x="66395" y="510674"/>
                  <a:pt x="64920" y="502940"/>
                  <a:pt x="67685" y="496311"/>
                </a:cubicBezTo>
                <a:cubicBezTo>
                  <a:pt x="70451" y="489498"/>
                  <a:pt x="76996" y="485171"/>
                  <a:pt x="84278" y="485171"/>
                </a:cubicBezTo>
                <a:lnTo>
                  <a:pt x="120413" y="485171"/>
                </a:lnTo>
                <a:lnTo>
                  <a:pt x="120413" y="345963"/>
                </a:lnTo>
                <a:cubicBezTo>
                  <a:pt x="120413" y="334823"/>
                  <a:pt x="129447" y="325800"/>
                  <a:pt x="140601" y="325800"/>
                </a:cubicBezTo>
                <a:close/>
                <a:moveTo>
                  <a:pt x="284762" y="0"/>
                </a:moveTo>
                <a:cubicBezTo>
                  <a:pt x="374827" y="0"/>
                  <a:pt x="449590" y="64526"/>
                  <a:pt x="465723" y="149763"/>
                </a:cubicBezTo>
                <a:cubicBezTo>
                  <a:pt x="466829" y="149763"/>
                  <a:pt x="467935" y="149579"/>
                  <a:pt x="469041" y="149579"/>
                </a:cubicBezTo>
                <a:cubicBezTo>
                  <a:pt x="546293" y="149579"/>
                  <a:pt x="608979" y="212172"/>
                  <a:pt x="608979" y="289308"/>
                </a:cubicBezTo>
                <a:cubicBezTo>
                  <a:pt x="608979" y="350705"/>
                  <a:pt x="569247" y="402620"/>
                  <a:pt x="514212" y="421398"/>
                </a:cubicBezTo>
                <a:lnTo>
                  <a:pt x="514212" y="346010"/>
                </a:lnTo>
                <a:cubicBezTo>
                  <a:pt x="514212" y="318120"/>
                  <a:pt x="491627" y="295568"/>
                  <a:pt x="463694" y="295568"/>
                </a:cubicBezTo>
                <a:cubicBezTo>
                  <a:pt x="435854" y="295568"/>
                  <a:pt x="413177" y="318120"/>
                  <a:pt x="413177" y="346010"/>
                </a:cubicBezTo>
                <a:lnTo>
                  <a:pt x="413177" y="429038"/>
                </a:lnTo>
                <a:lnTo>
                  <a:pt x="352703" y="429038"/>
                </a:lnTo>
                <a:lnTo>
                  <a:pt x="352703" y="346010"/>
                </a:lnTo>
                <a:cubicBezTo>
                  <a:pt x="352703" y="318120"/>
                  <a:pt x="330025" y="295568"/>
                  <a:pt x="302185" y="295568"/>
                </a:cubicBezTo>
                <a:cubicBezTo>
                  <a:pt x="274252" y="295568"/>
                  <a:pt x="251667" y="318120"/>
                  <a:pt x="251667" y="346010"/>
                </a:cubicBezTo>
                <a:lnTo>
                  <a:pt x="251667" y="429038"/>
                </a:lnTo>
                <a:lnTo>
                  <a:pt x="191101" y="429038"/>
                </a:lnTo>
                <a:lnTo>
                  <a:pt x="191101" y="346010"/>
                </a:lnTo>
                <a:cubicBezTo>
                  <a:pt x="191101" y="318120"/>
                  <a:pt x="168515" y="295568"/>
                  <a:pt x="140583" y="295568"/>
                </a:cubicBezTo>
                <a:cubicBezTo>
                  <a:pt x="112743" y="295568"/>
                  <a:pt x="90065" y="318120"/>
                  <a:pt x="90065" y="346010"/>
                </a:cubicBezTo>
                <a:lnTo>
                  <a:pt x="90065" y="428578"/>
                </a:lnTo>
                <a:cubicBezTo>
                  <a:pt x="38994" y="423883"/>
                  <a:pt x="0" y="380989"/>
                  <a:pt x="0" y="328705"/>
                </a:cubicBezTo>
                <a:cubicBezTo>
                  <a:pt x="0" y="273200"/>
                  <a:pt x="44987" y="228280"/>
                  <a:pt x="100482" y="228280"/>
                </a:cubicBezTo>
                <a:cubicBezTo>
                  <a:pt x="102418" y="228280"/>
                  <a:pt x="104354" y="228740"/>
                  <a:pt x="106290" y="228925"/>
                </a:cubicBezTo>
                <a:cubicBezTo>
                  <a:pt x="102603" y="214473"/>
                  <a:pt x="100482" y="199561"/>
                  <a:pt x="100482" y="184005"/>
                </a:cubicBezTo>
                <a:cubicBezTo>
                  <a:pt x="100482" y="82383"/>
                  <a:pt x="182989" y="0"/>
                  <a:pt x="284762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9" name="cloud-computing_348123"/>
          <p:cNvSpPr>
            <a:spLocks noChangeAspect="1"/>
          </p:cNvSpPr>
          <p:nvPr/>
        </p:nvSpPr>
        <p:spPr bwMode="auto">
          <a:xfrm>
            <a:off x="3027961" y="3010181"/>
            <a:ext cx="288034" cy="288000"/>
          </a:xfrm>
          <a:custGeom>
            <a:avLst/>
            <a:gdLst>
              <a:gd name="T0" fmla="*/ 5776 w 6302"/>
              <a:gd name="T1" fmla="*/ 4472 h 6310"/>
              <a:gd name="T2" fmla="*/ 5270 w 6302"/>
              <a:gd name="T3" fmla="*/ 4866 h 6310"/>
              <a:gd name="T4" fmla="*/ 4858 w 6302"/>
              <a:gd name="T5" fmla="*/ 4866 h 6310"/>
              <a:gd name="T6" fmla="*/ 4858 w 6302"/>
              <a:gd name="T7" fmla="*/ 3708 h 6310"/>
              <a:gd name="T8" fmla="*/ 5776 w 6302"/>
              <a:gd name="T9" fmla="*/ 2634 h 6310"/>
              <a:gd name="T10" fmla="*/ 5050 w 6302"/>
              <a:gd name="T11" fmla="*/ 1594 h 6310"/>
              <a:gd name="T12" fmla="*/ 5094 w 6302"/>
              <a:gd name="T13" fmla="*/ 1179 h 6310"/>
              <a:gd name="T14" fmla="*/ 3822 w 6302"/>
              <a:gd name="T15" fmla="*/ 8 h 6310"/>
              <a:gd name="T16" fmla="*/ 2623 w 6302"/>
              <a:gd name="T17" fmla="*/ 780 h 6310"/>
              <a:gd name="T18" fmla="*/ 1936 w 6302"/>
              <a:gd name="T19" fmla="*/ 590 h 6310"/>
              <a:gd name="T20" fmla="*/ 1119 w 6302"/>
              <a:gd name="T21" fmla="*/ 1212 h 6310"/>
              <a:gd name="T22" fmla="*/ 1074 w 6302"/>
              <a:gd name="T23" fmla="*/ 1677 h 6310"/>
              <a:gd name="T24" fmla="*/ 525 w 6302"/>
              <a:gd name="T25" fmla="*/ 2634 h 6310"/>
              <a:gd name="T26" fmla="*/ 1444 w 6302"/>
              <a:gd name="T27" fmla="*/ 3706 h 6310"/>
              <a:gd name="T28" fmla="*/ 1444 w 6302"/>
              <a:gd name="T29" fmla="*/ 4866 h 6310"/>
              <a:gd name="T30" fmla="*/ 1032 w 6302"/>
              <a:gd name="T31" fmla="*/ 4866 h 6310"/>
              <a:gd name="T32" fmla="*/ 525 w 6302"/>
              <a:gd name="T33" fmla="*/ 4472 h 6310"/>
              <a:gd name="T34" fmla="*/ 0 w 6302"/>
              <a:gd name="T35" fmla="*/ 4997 h 6310"/>
              <a:gd name="T36" fmla="*/ 525 w 6302"/>
              <a:gd name="T37" fmla="*/ 5522 h 6310"/>
              <a:gd name="T38" fmla="*/ 1032 w 6302"/>
              <a:gd name="T39" fmla="*/ 5128 h 6310"/>
              <a:gd name="T40" fmla="*/ 1707 w 6302"/>
              <a:gd name="T41" fmla="*/ 5128 h 6310"/>
              <a:gd name="T42" fmla="*/ 1707 w 6302"/>
              <a:gd name="T43" fmla="*/ 3739 h 6310"/>
              <a:gd name="T44" fmla="*/ 1754 w 6302"/>
              <a:gd name="T45" fmla="*/ 3741 h 6310"/>
              <a:gd name="T46" fmla="*/ 2363 w 6302"/>
              <a:gd name="T47" fmla="*/ 3741 h 6310"/>
              <a:gd name="T48" fmla="*/ 2363 w 6302"/>
              <a:gd name="T49" fmla="*/ 5278 h 6310"/>
              <a:gd name="T50" fmla="*/ 1969 w 6302"/>
              <a:gd name="T51" fmla="*/ 5785 h 6310"/>
              <a:gd name="T52" fmla="*/ 2494 w 6302"/>
              <a:gd name="T53" fmla="*/ 6310 h 6310"/>
              <a:gd name="T54" fmla="*/ 3020 w 6302"/>
              <a:gd name="T55" fmla="*/ 5785 h 6310"/>
              <a:gd name="T56" fmla="*/ 2626 w 6302"/>
              <a:gd name="T57" fmla="*/ 5278 h 6310"/>
              <a:gd name="T58" fmla="*/ 2626 w 6302"/>
              <a:gd name="T59" fmla="*/ 3741 h 6310"/>
              <a:gd name="T60" fmla="*/ 3676 w 6302"/>
              <a:gd name="T61" fmla="*/ 3741 h 6310"/>
              <a:gd name="T62" fmla="*/ 3676 w 6302"/>
              <a:gd name="T63" fmla="*/ 5278 h 6310"/>
              <a:gd name="T64" fmla="*/ 3282 w 6302"/>
              <a:gd name="T65" fmla="*/ 5785 h 6310"/>
              <a:gd name="T66" fmla="*/ 3807 w 6302"/>
              <a:gd name="T67" fmla="*/ 6310 h 6310"/>
              <a:gd name="T68" fmla="*/ 4332 w 6302"/>
              <a:gd name="T69" fmla="*/ 5785 h 6310"/>
              <a:gd name="T70" fmla="*/ 3939 w 6302"/>
              <a:gd name="T71" fmla="*/ 5278 h 6310"/>
              <a:gd name="T72" fmla="*/ 3939 w 6302"/>
              <a:gd name="T73" fmla="*/ 3741 h 6310"/>
              <a:gd name="T74" fmla="*/ 4548 w 6302"/>
              <a:gd name="T75" fmla="*/ 3741 h 6310"/>
              <a:gd name="T76" fmla="*/ 4595 w 6302"/>
              <a:gd name="T77" fmla="*/ 3739 h 6310"/>
              <a:gd name="T78" fmla="*/ 4595 w 6302"/>
              <a:gd name="T79" fmla="*/ 5128 h 6310"/>
              <a:gd name="T80" fmla="*/ 5270 w 6302"/>
              <a:gd name="T81" fmla="*/ 5128 h 6310"/>
              <a:gd name="T82" fmla="*/ 5777 w 6302"/>
              <a:gd name="T83" fmla="*/ 5522 h 6310"/>
              <a:gd name="T84" fmla="*/ 6302 w 6302"/>
              <a:gd name="T85" fmla="*/ 4997 h 6310"/>
              <a:gd name="T86" fmla="*/ 5776 w 6302"/>
              <a:gd name="T87" fmla="*/ 4472 h 6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302" h="6310">
                <a:moveTo>
                  <a:pt x="5776" y="4472"/>
                </a:moveTo>
                <a:cubicBezTo>
                  <a:pt x="5532" y="4472"/>
                  <a:pt x="5329" y="4640"/>
                  <a:pt x="5270" y="4866"/>
                </a:cubicBezTo>
                <a:lnTo>
                  <a:pt x="4858" y="4866"/>
                </a:lnTo>
                <a:lnTo>
                  <a:pt x="4858" y="3708"/>
                </a:lnTo>
                <a:cubicBezTo>
                  <a:pt x="5405" y="3593"/>
                  <a:pt x="5776" y="3177"/>
                  <a:pt x="5776" y="2634"/>
                </a:cubicBezTo>
                <a:cubicBezTo>
                  <a:pt x="5776" y="2166"/>
                  <a:pt x="5478" y="1752"/>
                  <a:pt x="5050" y="1594"/>
                </a:cubicBezTo>
                <a:cubicBezTo>
                  <a:pt x="5089" y="1464"/>
                  <a:pt x="5103" y="1329"/>
                  <a:pt x="5094" y="1179"/>
                </a:cubicBezTo>
                <a:cubicBezTo>
                  <a:pt x="5054" y="539"/>
                  <a:pt x="4483" y="13"/>
                  <a:pt x="3822" y="8"/>
                </a:cubicBezTo>
                <a:cubicBezTo>
                  <a:pt x="3289" y="0"/>
                  <a:pt x="2820" y="318"/>
                  <a:pt x="2623" y="780"/>
                </a:cubicBezTo>
                <a:cubicBezTo>
                  <a:pt x="2430" y="636"/>
                  <a:pt x="2185" y="566"/>
                  <a:pt x="1936" y="590"/>
                </a:cubicBezTo>
                <a:cubicBezTo>
                  <a:pt x="1578" y="624"/>
                  <a:pt x="1264" y="861"/>
                  <a:pt x="1119" y="1212"/>
                </a:cubicBezTo>
                <a:cubicBezTo>
                  <a:pt x="1049" y="1379"/>
                  <a:pt x="1058" y="1564"/>
                  <a:pt x="1074" y="1677"/>
                </a:cubicBezTo>
                <a:cubicBezTo>
                  <a:pt x="738" y="1874"/>
                  <a:pt x="525" y="2239"/>
                  <a:pt x="525" y="2634"/>
                </a:cubicBezTo>
                <a:cubicBezTo>
                  <a:pt x="525" y="3167"/>
                  <a:pt x="903" y="3589"/>
                  <a:pt x="1444" y="3706"/>
                </a:cubicBezTo>
                <a:lnTo>
                  <a:pt x="1444" y="4866"/>
                </a:lnTo>
                <a:lnTo>
                  <a:pt x="1032" y="4866"/>
                </a:lnTo>
                <a:cubicBezTo>
                  <a:pt x="973" y="4640"/>
                  <a:pt x="769" y="4472"/>
                  <a:pt x="525" y="4472"/>
                </a:cubicBezTo>
                <a:cubicBezTo>
                  <a:pt x="235" y="4472"/>
                  <a:pt x="0" y="4707"/>
                  <a:pt x="0" y="4997"/>
                </a:cubicBezTo>
                <a:cubicBezTo>
                  <a:pt x="0" y="5286"/>
                  <a:pt x="235" y="5522"/>
                  <a:pt x="525" y="5522"/>
                </a:cubicBezTo>
                <a:cubicBezTo>
                  <a:pt x="769" y="5522"/>
                  <a:pt x="973" y="5354"/>
                  <a:pt x="1032" y="5128"/>
                </a:cubicBezTo>
                <a:lnTo>
                  <a:pt x="1707" y="5128"/>
                </a:lnTo>
                <a:lnTo>
                  <a:pt x="1707" y="3739"/>
                </a:lnTo>
                <a:cubicBezTo>
                  <a:pt x="1722" y="3739"/>
                  <a:pt x="1738" y="3741"/>
                  <a:pt x="1754" y="3741"/>
                </a:cubicBezTo>
                <a:lnTo>
                  <a:pt x="2363" y="3741"/>
                </a:lnTo>
                <a:lnTo>
                  <a:pt x="2363" y="5278"/>
                </a:lnTo>
                <a:cubicBezTo>
                  <a:pt x="2137" y="5337"/>
                  <a:pt x="1969" y="5540"/>
                  <a:pt x="1969" y="5785"/>
                </a:cubicBezTo>
                <a:cubicBezTo>
                  <a:pt x="1969" y="6073"/>
                  <a:pt x="2204" y="6310"/>
                  <a:pt x="2494" y="6310"/>
                </a:cubicBezTo>
                <a:cubicBezTo>
                  <a:pt x="2785" y="6310"/>
                  <a:pt x="3020" y="6073"/>
                  <a:pt x="3020" y="5785"/>
                </a:cubicBezTo>
                <a:cubicBezTo>
                  <a:pt x="3020" y="5540"/>
                  <a:pt x="2852" y="5337"/>
                  <a:pt x="2626" y="5278"/>
                </a:cubicBezTo>
                <a:lnTo>
                  <a:pt x="2626" y="3741"/>
                </a:lnTo>
                <a:lnTo>
                  <a:pt x="3676" y="3741"/>
                </a:lnTo>
                <a:lnTo>
                  <a:pt x="3676" y="5278"/>
                </a:lnTo>
                <a:cubicBezTo>
                  <a:pt x="3450" y="5337"/>
                  <a:pt x="3282" y="5540"/>
                  <a:pt x="3282" y="5785"/>
                </a:cubicBezTo>
                <a:cubicBezTo>
                  <a:pt x="3282" y="6073"/>
                  <a:pt x="3517" y="6310"/>
                  <a:pt x="3807" y="6310"/>
                </a:cubicBezTo>
                <a:cubicBezTo>
                  <a:pt x="4097" y="6310"/>
                  <a:pt x="4332" y="6073"/>
                  <a:pt x="4332" y="5785"/>
                </a:cubicBezTo>
                <a:cubicBezTo>
                  <a:pt x="4332" y="5540"/>
                  <a:pt x="4164" y="5337"/>
                  <a:pt x="3939" y="5278"/>
                </a:cubicBezTo>
                <a:lnTo>
                  <a:pt x="3939" y="3741"/>
                </a:lnTo>
                <a:lnTo>
                  <a:pt x="4548" y="3741"/>
                </a:lnTo>
                <a:cubicBezTo>
                  <a:pt x="4563" y="3741"/>
                  <a:pt x="4579" y="3739"/>
                  <a:pt x="4595" y="3739"/>
                </a:cubicBezTo>
                <a:lnTo>
                  <a:pt x="4595" y="5128"/>
                </a:lnTo>
                <a:lnTo>
                  <a:pt x="5270" y="5128"/>
                </a:lnTo>
                <a:cubicBezTo>
                  <a:pt x="5329" y="5354"/>
                  <a:pt x="5532" y="5522"/>
                  <a:pt x="5777" y="5522"/>
                </a:cubicBezTo>
                <a:cubicBezTo>
                  <a:pt x="6067" y="5522"/>
                  <a:pt x="6302" y="5286"/>
                  <a:pt x="6302" y="4997"/>
                </a:cubicBezTo>
                <a:cubicBezTo>
                  <a:pt x="6302" y="4707"/>
                  <a:pt x="6067" y="4472"/>
                  <a:pt x="5776" y="4472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217" y="41666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院系活动评论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TextBox 23"/>
          <p:cNvSpPr txBox="1"/>
          <p:nvPr/>
        </p:nvSpPr>
        <p:spPr>
          <a:xfrm>
            <a:off x="907217" y="909648"/>
            <a:ext cx="2801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Cevent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——Comment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王新元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070613-3379-44CF-A366-E5323022B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84" y="2620639"/>
            <a:ext cx="4266032" cy="10057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D4EB90-4CFE-4560-9AE4-3DD2706C9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425" y="1643974"/>
            <a:ext cx="2828520" cy="44750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BC53C3-CE48-456E-B389-C106C648C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84" y="2601784"/>
            <a:ext cx="4266032" cy="10246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EDE91E-5FFD-4C1C-9D1E-0BFC1ED8D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31" y="1845277"/>
            <a:ext cx="2754054" cy="4273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0"/>
      <p:bldP spid="14" grpId="0" animBg="1"/>
      <p:bldP spid="18" grpId="0" animBg="1"/>
      <p:bldP spid="19" grpId="0" animBg="1"/>
      <p:bldP spid="24" grpId="0"/>
      <p:bldP spid="25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3"/>
          <p:cNvSpPr txBox="1"/>
          <p:nvPr/>
        </p:nvSpPr>
        <p:spPr>
          <a:xfrm>
            <a:off x="907217" y="416662"/>
            <a:ext cx="3778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后台管理员与活动模块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TextBox 23"/>
          <p:cNvSpPr txBox="1"/>
          <p:nvPr/>
        </p:nvSpPr>
        <p:spPr>
          <a:xfrm>
            <a:off x="907217" y="909648"/>
            <a:ext cx="2524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Admin and Events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李泓萱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B0CB70-1ADA-42CE-8B06-5B7C87FDDB2C}"/>
              </a:ext>
            </a:extLst>
          </p:cNvPr>
          <p:cNvGrpSpPr/>
          <p:nvPr/>
        </p:nvGrpSpPr>
        <p:grpSpPr>
          <a:xfrm>
            <a:off x="1140897" y="2755554"/>
            <a:ext cx="576000" cy="576000"/>
            <a:chOff x="1140897" y="2755554"/>
            <a:chExt cx="576000" cy="576000"/>
          </a:xfrm>
        </p:grpSpPr>
        <p:sp>
          <p:nvSpPr>
            <p:cNvPr id="17" name="椭圆 16"/>
            <p:cNvSpPr/>
            <p:nvPr/>
          </p:nvSpPr>
          <p:spPr>
            <a:xfrm>
              <a:off x="1140897" y="2755554"/>
              <a:ext cx="576000" cy="576000"/>
            </a:xfrm>
            <a:prstGeom prst="ellipse">
              <a:avLst/>
            </a:prstGeom>
            <a:noFill/>
            <a:ln>
              <a:solidFill>
                <a:srgbClr val="EA1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方正黑体简体" panose="02010601030101010101" pitchFamily="2" charset="-122"/>
              </a:endParaRPr>
            </a:p>
          </p:txBody>
        </p:sp>
        <p:sp>
          <p:nvSpPr>
            <p:cNvPr id="18" name="writing-letter_103606"/>
            <p:cNvSpPr>
              <a:spLocks noChangeAspect="1"/>
            </p:cNvSpPr>
            <p:nvPr/>
          </p:nvSpPr>
          <p:spPr bwMode="auto">
            <a:xfrm>
              <a:off x="1292557" y="2899554"/>
              <a:ext cx="272680" cy="288000"/>
            </a:xfrm>
            <a:custGeom>
              <a:avLst/>
              <a:gdLst>
                <a:gd name="connsiteX0" fmla="*/ 96184 w 575249"/>
                <a:gd name="connsiteY0" fmla="*/ 306085 h 607568"/>
                <a:gd name="connsiteX1" fmla="*/ 79590 w 575249"/>
                <a:gd name="connsiteY1" fmla="*/ 322655 h 607568"/>
                <a:gd name="connsiteX2" fmla="*/ 96184 w 575249"/>
                <a:gd name="connsiteY2" fmla="*/ 339225 h 607568"/>
                <a:gd name="connsiteX3" fmla="*/ 209422 w 575249"/>
                <a:gd name="connsiteY3" fmla="*/ 339225 h 607568"/>
                <a:gd name="connsiteX4" fmla="*/ 226016 w 575249"/>
                <a:gd name="connsiteY4" fmla="*/ 322655 h 607568"/>
                <a:gd name="connsiteX5" fmla="*/ 209422 w 575249"/>
                <a:gd name="connsiteY5" fmla="*/ 306085 h 607568"/>
                <a:gd name="connsiteX6" fmla="*/ 96184 w 575249"/>
                <a:gd name="connsiteY6" fmla="*/ 192857 h 607568"/>
                <a:gd name="connsiteX7" fmla="*/ 79590 w 575249"/>
                <a:gd name="connsiteY7" fmla="*/ 209427 h 607568"/>
                <a:gd name="connsiteX8" fmla="*/ 96184 w 575249"/>
                <a:gd name="connsiteY8" fmla="*/ 225843 h 607568"/>
                <a:gd name="connsiteX9" fmla="*/ 335875 w 575249"/>
                <a:gd name="connsiteY9" fmla="*/ 225843 h 607568"/>
                <a:gd name="connsiteX10" fmla="*/ 352315 w 575249"/>
                <a:gd name="connsiteY10" fmla="*/ 209427 h 607568"/>
                <a:gd name="connsiteX11" fmla="*/ 335875 w 575249"/>
                <a:gd name="connsiteY11" fmla="*/ 192857 h 607568"/>
                <a:gd name="connsiteX12" fmla="*/ 96184 w 575249"/>
                <a:gd name="connsiteY12" fmla="*/ 117371 h 607568"/>
                <a:gd name="connsiteX13" fmla="*/ 79590 w 575249"/>
                <a:gd name="connsiteY13" fmla="*/ 133941 h 607568"/>
                <a:gd name="connsiteX14" fmla="*/ 96184 w 575249"/>
                <a:gd name="connsiteY14" fmla="*/ 150358 h 607568"/>
                <a:gd name="connsiteX15" fmla="*/ 209422 w 575249"/>
                <a:gd name="connsiteY15" fmla="*/ 150358 h 607568"/>
                <a:gd name="connsiteX16" fmla="*/ 226016 w 575249"/>
                <a:gd name="connsiteY16" fmla="*/ 133941 h 607568"/>
                <a:gd name="connsiteX17" fmla="*/ 209422 w 575249"/>
                <a:gd name="connsiteY17" fmla="*/ 117371 h 607568"/>
                <a:gd name="connsiteX18" fmla="*/ 555428 w 575249"/>
                <a:gd name="connsiteY18" fmla="*/ 65485 h 607568"/>
                <a:gd name="connsiteX19" fmla="*/ 561882 w 575249"/>
                <a:gd name="connsiteY19" fmla="*/ 66559 h 607568"/>
                <a:gd name="connsiteX20" fmla="*/ 575249 w 575249"/>
                <a:gd name="connsiteY20" fmla="*/ 85430 h 607568"/>
                <a:gd name="connsiteX21" fmla="*/ 575249 w 575249"/>
                <a:gd name="connsiteY21" fmla="*/ 194819 h 607568"/>
                <a:gd name="connsiteX22" fmla="*/ 570947 w 575249"/>
                <a:gd name="connsiteY22" fmla="*/ 207399 h 607568"/>
                <a:gd name="connsiteX23" fmla="*/ 424980 w 575249"/>
                <a:gd name="connsiteY23" fmla="*/ 389817 h 607568"/>
                <a:gd name="connsiteX24" fmla="*/ 409307 w 575249"/>
                <a:gd name="connsiteY24" fmla="*/ 397181 h 607568"/>
                <a:gd name="connsiteX25" fmla="*/ 338014 w 575249"/>
                <a:gd name="connsiteY25" fmla="*/ 397181 h 607568"/>
                <a:gd name="connsiteX26" fmla="*/ 315581 w 575249"/>
                <a:gd name="connsiteY26" fmla="*/ 426024 h 607568"/>
                <a:gd name="connsiteX27" fmla="*/ 299755 w 575249"/>
                <a:gd name="connsiteY27" fmla="*/ 433695 h 607568"/>
                <a:gd name="connsiteX28" fmla="*/ 287617 w 575249"/>
                <a:gd name="connsiteY28" fmla="*/ 429553 h 607568"/>
                <a:gd name="connsiteX29" fmla="*/ 284083 w 575249"/>
                <a:gd name="connsiteY29" fmla="*/ 401630 h 607568"/>
                <a:gd name="connsiteX30" fmla="*/ 539602 w 575249"/>
                <a:gd name="connsiteY30" fmla="*/ 73156 h 607568"/>
                <a:gd name="connsiteX31" fmla="*/ 555428 w 575249"/>
                <a:gd name="connsiteY31" fmla="*/ 65485 h 607568"/>
                <a:gd name="connsiteX32" fmla="*/ 20589 w 575249"/>
                <a:gd name="connsiteY32" fmla="*/ 0 h 607568"/>
                <a:gd name="connsiteX33" fmla="*/ 474004 w 575249"/>
                <a:gd name="connsiteY33" fmla="*/ 0 h 607568"/>
                <a:gd name="connsiteX34" fmla="*/ 494593 w 575249"/>
                <a:gd name="connsiteY34" fmla="*/ 20559 h 607568"/>
                <a:gd name="connsiteX35" fmla="*/ 494593 w 575249"/>
                <a:gd name="connsiteY35" fmla="*/ 77173 h 607568"/>
                <a:gd name="connsiteX36" fmla="*/ 257975 w 575249"/>
                <a:gd name="connsiteY36" fmla="*/ 381418 h 607568"/>
                <a:gd name="connsiteX37" fmla="*/ 247220 w 575249"/>
                <a:gd name="connsiteY37" fmla="*/ 420388 h 607568"/>
                <a:gd name="connsiteX38" fmla="*/ 267347 w 575249"/>
                <a:gd name="connsiteY38" fmla="*/ 455676 h 607568"/>
                <a:gd name="connsiteX39" fmla="*/ 299767 w 575249"/>
                <a:gd name="connsiteY39" fmla="*/ 466723 h 607568"/>
                <a:gd name="connsiteX40" fmla="*/ 341713 w 575249"/>
                <a:gd name="connsiteY40" fmla="*/ 446317 h 607568"/>
                <a:gd name="connsiteX41" fmla="*/ 354159 w 575249"/>
                <a:gd name="connsiteY41" fmla="*/ 430361 h 607568"/>
                <a:gd name="connsiteX42" fmla="*/ 409318 w 575249"/>
                <a:gd name="connsiteY42" fmla="*/ 430361 h 607568"/>
                <a:gd name="connsiteX43" fmla="*/ 450803 w 575249"/>
                <a:gd name="connsiteY43" fmla="*/ 410415 h 607568"/>
                <a:gd name="connsiteX44" fmla="*/ 494593 w 575249"/>
                <a:gd name="connsiteY44" fmla="*/ 355642 h 607568"/>
                <a:gd name="connsiteX45" fmla="*/ 494593 w 575249"/>
                <a:gd name="connsiteY45" fmla="*/ 587009 h 607568"/>
                <a:gd name="connsiteX46" fmla="*/ 474004 w 575249"/>
                <a:gd name="connsiteY46" fmla="*/ 607568 h 607568"/>
                <a:gd name="connsiteX47" fmla="*/ 20589 w 575249"/>
                <a:gd name="connsiteY47" fmla="*/ 607568 h 607568"/>
                <a:gd name="connsiteX48" fmla="*/ 0 w 575249"/>
                <a:gd name="connsiteY48" fmla="*/ 587009 h 607568"/>
                <a:gd name="connsiteX49" fmla="*/ 0 w 575249"/>
                <a:gd name="connsiteY49" fmla="*/ 20559 h 607568"/>
                <a:gd name="connsiteX50" fmla="*/ 20589 w 575249"/>
                <a:gd name="connsiteY50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75249" h="607568">
                  <a:moveTo>
                    <a:pt x="96184" y="306085"/>
                  </a:moveTo>
                  <a:cubicBezTo>
                    <a:pt x="86965" y="306085"/>
                    <a:pt x="79590" y="313603"/>
                    <a:pt x="79590" y="322655"/>
                  </a:cubicBezTo>
                  <a:cubicBezTo>
                    <a:pt x="79590" y="331708"/>
                    <a:pt x="86965" y="339225"/>
                    <a:pt x="96184" y="339225"/>
                  </a:cubicBezTo>
                  <a:lnTo>
                    <a:pt x="209422" y="339225"/>
                  </a:lnTo>
                  <a:cubicBezTo>
                    <a:pt x="218641" y="339225"/>
                    <a:pt x="226016" y="331708"/>
                    <a:pt x="226016" y="322655"/>
                  </a:cubicBezTo>
                  <a:cubicBezTo>
                    <a:pt x="226016" y="313603"/>
                    <a:pt x="218641" y="306085"/>
                    <a:pt x="209422" y="306085"/>
                  </a:cubicBezTo>
                  <a:close/>
                  <a:moveTo>
                    <a:pt x="96184" y="192857"/>
                  </a:moveTo>
                  <a:cubicBezTo>
                    <a:pt x="86965" y="192857"/>
                    <a:pt x="79590" y="200221"/>
                    <a:pt x="79590" y="209427"/>
                  </a:cubicBezTo>
                  <a:cubicBezTo>
                    <a:pt x="79590" y="218479"/>
                    <a:pt x="86965" y="225843"/>
                    <a:pt x="96184" y="225843"/>
                  </a:cubicBezTo>
                  <a:lnTo>
                    <a:pt x="335875" y="225843"/>
                  </a:lnTo>
                  <a:cubicBezTo>
                    <a:pt x="344940" y="225843"/>
                    <a:pt x="352315" y="218479"/>
                    <a:pt x="352315" y="209427"/>
                  </a:cubicBezTo>
                  <a:cubicBezTo>
                    <a:pt x="352315" y="200221"/>
                    <a:pt x="344940" y="192857"/>
                    <a:pt x="335875" y="192857"/>
                  </a:cubicBezTo>
                  <a:close/>
                  <a:moveTo>
                    <a:pt x="96184" y="117371"/>
                  </a:moveTo>
                  <a:cubicBezTo>
                    <a:pt x="86965" y="117371"/>
                    <a:pt x="79590" y="124736"/>
                    <a:pt x="79590" y="133941"/>
                  </a:cubicBezTo>
                  <a:cubicBezTo>
                    <a:pt x="79590" y="142993"/>
                    <a:pt x="86965" y="150358"/>
                    <a:pt x="96184" y="150358"/>
                  </a:cubicBezTo>
                  <a:lnTo>
                    <a:pt x="209422" y="150358"/>
                  </a:lnTo>
                  <a:cubicBezTo>
                    <a:pt x="218641" y="150358"/>
                    <a:pt x="226016" y="142993"/>
                    <a:pt x="226016" y="133941"/>
                  </a:cubicBezTo>
                  <a:cubicBezTo>
                    <a:pt x="226016" y="124736"/>
                    <a:pt x="218641" y="117371"/>
                    <a:pt x="209422" y="117371"/>
                  </a:cubicBezTo>
                  <a:close/>
                  <a:moveTo>
                    <a:pt x="555428" y="65485"/>
                  </a:moveTo>
                  <a:cubicBezTo>
                    <a:pt x="557579" y="65485"/>
                    <a:pt x="559730" y="65792"/>
                    <a:pt x="561882" y="66559"/>
                  </a:cubicBezTo>
                  <a:cubicBezTo>
                    <a:pt x="569871" y="69321"/>
                    <a:pt x="575249" y="76838"/>
                    <a:pt x="575249" y="85430"/>
                  </a:cubicBezTo>
                  <a:lnTo>
                    <a:pt x="575249" y="194819"/>
                  </a:lnTo>
                  <a:cubicBezTo>
                    <a:pt x="575249" y="199421"/>
                    <a:pt x="573713" y="203871"/>
                    <a:pt x="570947" y="207399"/>
                  </a:cubicBezTo>
                  <a:lnTo>
                    <a:pt x="424980" y="389817"/>
                  </a:lnTo>
                  <a:cubicBezTo>
                    <a:pt x="421138" y="394419"/>
                    <a:pt x="415453" y="397181"/>
                    <a:pt x="409307" y="397181"/>
                  </a:cubicBezTo>
                  <a:lnTo>
                    <a:pt x="338014" y="397181"/>
                  </a:lnTo>
                  <a:lnTo>
                    <a:pt x="315581" y="426024"/>
                  </a:lnTo>
                  <a:cubicBezTo>
                    <a:pt x="311586" y="431087"/>
                    <a:pt x="305747" y="433695"/>
                    <a:pt x="299755" y="433695"/>
                  </a:cubicBezTo>
                  <a:cubicBezTo>
                    <a:pt x="295453" y="433695"/>
                    <a:pt x="291151" y="432314"/>
                    <a:pt x="287617" y="429553"/>
                  </a:cubicBezTo>
                  <a:cubicBezTo>
                    <a:pt x="278859" y="422802"/>
                    <a:pt x="277322" y="410222"/>
                    <a:pt x="284083" y="401630"/>
                  </a:cubicBezTo>
                  <a:lnTo>
                    <a:pt x="539602" y="73156"/>
                  </a:lnTo>
                  <a:cubicBezTo>
                    <a:pt x="543444" y="68247"/>
                    <a:pt x="549282" y="65485"/>
                    <a:pt x="555428" y="65485"/>
                  </a:cubicBezTo>
                  <a:close/>
                  <a:moveTo>
                    <a:pt x="20589" y="0"/>
                  </a:moveTo>
                  <a:lnTo>
                    <a:pt x="474004" y="0"/>
                  </a:lnTo>
                  <a:cubicBezTo>
                    <a:pt x="485374" y="0"/>
                    <a:pt x="494593" y="9206"/>
                    <a:pt x="494593" y="20559"/>
                  </a:cubicBezTo>
                  <a:lnTo>
                    <a:pt x="494593" y="77173"/>
                  </a:lnTo>
                  <a:lnTo>
                    <a:pt x="257975" y="381418"/>
                  </a:lnTo>
                  <a:cubicBezTo>
                    <a:pt x="249217" y="392464"/>
                    <a:pt x="245529" y="406426"/>
                    <a:pt x="247220" y="420388"/>
                  </a:cubicBezTo>
                  <a:cubicBezTo>
                    <a:pt x="248910" y="434503"/>
                    <a:pt x="256131" y="446931"/>
                    <a:pt x="267347" y="455676"/>
                  </a:cubicBezTo>
                  <a:cubicBezTo>
                    <a:pt x="276566" y="462887"/>
                    <a:pt x="288090" y="466723"/>
                    <a:pt x="299767" y="466723"/>
                  </a:cubicBezTo>
                  <a:cubicBezTo>
                    <a:pt x="316361" y="466723"/>
                    <a:pt x="331573" y="459358"/>
                    <a:pt x="341713" y="446317"/>
                  </a:cubicBezTo>
                  <a:lnTo>
                    <a:pt x="354159" y="430361"/>
                  </a:lnTo>
                  <a:lnTo>
                    <a:pt x="409318" y="430361"/>
                  </a:lnTo>
                  <a:cubicBezTo>
                    <a:pt x="425605" y="430361"/>
                    <a:pt x="440663" y="422996"/>
                    <a:pt x="450803" y="410415"/>
                  </a:cubicBezTo>
                  <a:lnTo>
                    <a:pt x="494593" y="355642"/>
                  </a:lnTo>
                  <a:lnTo>
                    <a:pt x="494593" y="587009"/>
                  </a:lnTo>
                  <a:cubicBezTo>
                    <a:pt x="494593" y="598362"/>
                    <a:pt x="485374" y="607568"/>
                    <a:pt x="474004" y="607568"/>
                  </a:cubicBezTo>
                  <a:lnTo>
                    <a:pt x="20589" y="607568"/>
                  </a:lnTo>
                  <a:cubicBezTo>
                    <a:pt x="9219" y="607568"/>
                    <a:pt x="0" y="598362"/>
                    <a:pt x="0" y="587009"/>
                  </a:cubicBezTo>
                  <a:lnTo>
                    <a:pt x="0" y="20559"/>
                  </a:lnTo>
                  <a:cubicBezTo>
                    <a:pt x="0" y="9206"/>
                    <a:pt x="9219" y="0"/>
                    <a:pt x="20589" y="0"/>
                  </a:cubicBezTo>
                  <a:close/>
                </a:path>
              </a:pathLst>
            </a:custGeom>
            <a:solidFill>
              <a:srgbClr val="D3510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FF8A9A2-5004-488F-A8EA-FCA4D90A7D5A}"/>
              </a:ext>
            </a:extLst>
          </p:cNvPr>
          <p:cNvGrpSpPr/>
          <p:nvPr/>
        </p:nvGrpSpPr>
        <p:grpSpPr>
          <a:xfrm>
            <a:off x="1140897" y="3921596"/>
            <a:ext cx="576000" cy="576000"/>
            <a:chOff x="1140897" y="3921596"/>
            <a:chExt cx="576000" cy="576000"/>
          </a:xfrm>
        </p:grpSpPr>
        <p:sp>
          <p:nvSpPr>
            <p:cNvPr id="19" name="椭圆 18"/>
            <p:cNvSpPr/>
            <p:nvPr/>
          </p:nvSpPr>
          <p:spPr>
            <a:xfrm>
              <a:off x="1140897" y="3921596"/>
              <a:ext cx="576000" cy="576000"/>
            </a:xfrm>
            <a:prstGeom prst="ellipse">
              <a:avLst/>
            </a:prstGeom>
            <a:noFill/>
            <a:ln>
              <a:solidFill>
                <a:srgbClr val="EA1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方正黑体简体" panose="02010601030101010101" pitchFamily="2" charset="-122"/>
              </a:endParaRPr>
            </a:p>
          </p:txBody>
        </p:sp>
        <p:sp>
          <p:nvSpPr>
            <p:cNvPr id="20" name="statistics_102512"/>
            <p:cNvSpPr>
              <a:spLocks noChangeAspect="1"/>
            </p:cNvSpPr>
            <p:nvPr/>
          </p:nvSpPr>
          <p:spPr bwMode="auto">
            <a:xfrm>
              <a:off x="1284676" y="4071471"/>
              <a:ext cx="288443" cy="288000"/>
            </a:xfrm>
            <a:custGeom>
              <a:avLst/>
              <a:gdLst>
                <a:gd name="connsiteX0" fmla="*/ 437722 w 608502"/>
                <a:gd name="connsiteY0" fmla="*/ 512587 h 607568"/>
                <a:gd name="connsiteX1" fmla="*/ 532663 w 608502"/>
                <a:gd name="connsiteY1" fmla="*/ 592838 h 607568"/>
                <a:gd name="connsiteX2" fmla="*/ 558318 w 608502"/>
                <a:gd name="connsiteY2" fmla="*/ 606494 h 607568"/>
                <a:gd name="connsiteX3" fmla="*/ 552019 w 608502"/>
                <a:gd name="connsiteY3" fmla="*/ 607568 h 607568"/>
                <a:gd name="connsiteX4" fmla="*/ 457233 w 608502"/>
                <a:gd name="connsiteY4" fmla="*/ 607568 h 607568"/>
                <a:gd name="connsiteX5" fmla="*/ 437722 w 608502"/>
                <a:gd name="connsiteY5" fmla="*/ 588081 h 607568"/>
                <a:gd name="connsiteX6" fmla="*/ 282247 w 608502"/>
                <a:gd name="connsiteY6" fmla="*/ 408856 h 607568"/>
                <a:gd name="connsiteX7" fmla="*/ 322821 w 608502"/>
                <a:gd name="connsiteY7" fmla="*/ 482050 h 607568"/>
                <a:gd name="connsiteX8" fmla="*/ 365393 w 608502"/>
                <a:gd name="connsiteY8" fmla="*/ 515347 h 607568"/>
                <a:gd name="connsiteX9" fmla="*/ 365393 w 608502"/>
                <a:gd name="connsiteY9" fmla="*/ 588081 h 607568"/>
                <a:gd name="connsiteX10" fmla="*/ 345875 w 608502"/>
                <a:gd name="connsiteY10" fmla="*/ 607568 h 607568"/>
                <a:gd name="connsiteX11" fmla="*/ 250895 w 608502"/>
                <a:gd name="connsiteY11" fmla="*/ 607568 h 607568"/>
                <a:gd name="connsiteX12" fmla="*/ 231530 w 608502"/>
                <a:gd name="connsiteY12" fmla="*/ 588081 h 607568"/>
                <a:gd name="connsiteX13" fmla="*/ 231530 w 608502"/>
                <a:gd name="connsiteY13" fmla="*/ 422973 h 607568"/>
                <a:gd name="connsiteX14" fmla="*/ 255659 w 608502"/>
                <a:gd name="connsiteY14" fmla="*/ 418523 h 607568"/>
                <a:gd name="connsiteX15" fmla="*/ 29361 w 608502"/>
                <a:gd name="connsiteY15" fmla="*/ 292846 h 607568"/>
                <a:gd name="connsiteX16" fmla="*/ 39346 w 608502"/>
                <a:gd name="connsiteY16" fmla="*/ 306963 h 607568"/>
                <a:gd name="connsiteX17" fmla="*/ 96334 w 608502"/>
                <a:gd name="connsiteY17" fmla="*/ 336425 h 607568"/>
                <a:gd name="connsiteX18" fmla="*/ 150250 w 608502"/>
                <a:gd name="connsiteY18" fmla="*/ 336425 h 607568"/>
                <a:gd name="connsiteX19" fmla="*/ 163153 w 608502"/>
                <a:gd name="connsiteY19" fmla="*/ 369877 h 607568"/>
                <a:gd name="connsiteX20" fmla="*/ 163153 w 608502"/>
                <a:gd name="connsiteY20" fmla="*/ 588080 h 607568"/>
                <a:gd name="connsiteX21" fmla="*/ 143799 w 608502"/>
                <a:gd name="connsiteY21" fmla="*/ 607568 h 607568"/>
                <a:gd name="connsiteX22" fmla="*/ 48869 w 608502"/>
                <a:gd name="connsiteY22" fmla="*/ 607568 h 607568"/>
                <a:gd name="connsiteX23" fmla="*/ 29361 w 608502"/>
                <a:gd name="connsiteY23" fmla="*/ 588080 h 607568"/>
                <a:gd name="connsiteX24" fmla="*/ 457241 w 608502"/>
                <a:gd name="connsiteY24" fmla="*/ 201464 h 607568"/>
                <a:gd name="connsiteX25" fmla="*/ 552067 w 608502"/>
                <a:gd name="connsiteY25" fmla="*/ 201464 h 607568"/>
                <a:gd name="connsiteX26" fmla="*/ 571585 w 608502"/>
                <a:gd name="connsiteY26" fmla="*/ 220945 h 607568"/>
                <a:gd name="connsiteX27" fmla="*/ 571585 w 608502"/>
                <a:gd name="connsiteY27" fmla="*/ 443362 h 607568"/>
                <a:gd name="connsiteX28" fmla="*/ 498429 w 608502"/>
                <a:gd name="connsiteY28" fmla="*/ 381545 h 607568"/>
                <a:gd name="connsiteX29" fmla="*/ 440027 w 608502"/>
                <a:gd name="connsiteY29" fmla="*/ 366360 h 607568"/>
                <a:gd name="connsiteX30" fmla="*/ 437722 w 608502"/>
                <a:gd name="connsiteY30" fmla="*/ 366820 h 607568"/>
                <a:gd name="connsiteX31" fmla="*/ 437722 w 608502"/>
                <a:gd name="connsiteY31" fmla="*/ 220945 h 607568"/>
                <a:gd name="connsiteX32" fmla="*/ 457241 w 608502"/>
                <a:gd name="connsiteY32" fmla="*/ 201464 h 607568"/>
                <a:gd name="connsiteX33" fmla="*/ 35985 w 608502"/>
                <a:gd name="connsiteY33" fmla="*/ 143719 h 607568"/>
                <a:gd name="connsiteX34" fmla="*/ 55922 w 608502"/>
                <a:gd name="connsiteY34" fmla="*/ 156337 h 607568"/>
                <a:gd name="connsiteX35" fmla="*/ 112160 w 608502"/>
                <a:gd name="connsiteY35" fmla="*/ 236261 h 607568"/>
                <a:gd name="connsiteX36" fmla="*/ 198055 w 608502"/>
                <a:gd name="connsiteY36" fmla="*/ 236261 h 607568"/>
                <a:gd name="connsiteX37" fmla="*/ 226635 w 608502"/>
                <a:gd name="connsiteY37" fmla="*/ 255897 h 607568"/>
                <a:gd name="connsiteX38" fmla="*/ 249222 w 608502"/>
                <a:gd name="connsiteY38" fmla="*/ 314038 h 607568"/>
                <a:gd name="connsiteX39" fmla="*/ 303463 w 608502"/>
                <a:gd name="connsiteY39" fmla="*/ 294095 h 607568"/>
                <a:gd name="connsiteX40" fmla="*/ 340956 w 608502"/>
                <a:gd name="connsiteY40" fmla="*/ 307902 h 607568"/>
                <a:gd name="connsiteX41" fmla="*/ 399806 w 608502"/>
                <a:gd name="connsiteY41" fmla="*/ 413906 h 607568"/>
                <a:gd name="connsiteX42" fmla="*/ 447594 w 608502"/>
                <a:gd name="connsiteY42" fmla="*/ 404548 h 607568"/>
                <a:gd name="connsiteX43" fmla="*/ 473254 w 608502"/>
                <a:gd name="connsiteY43" fmla="*/ 411298 h 607568"/>
                <a:gd name="connsiteX44" fmla="*/ 597563 w 608502"/>
                <a:gd name="connsiteY44" fmla="*/ 516228 h 607568"/>
                <a:gd name="connsiteX45" fmla="*/ 601251 w 608502"/>
                <a:gd name="connsiteY45" fmla="*/ 559488 h 607568"/>
                <a:gd name="connsiteX46" fmla="*/ 577741 w 608502"/>
                <a:gd name="connsiteY46" fmla="*/ 570380 h 607568"/>
                <a:gd name="connsiteX47" fmla="*/ 557919 w 608502"/>
                <a:gd name="connsiteY47" fmla="*/ 563017 h 607568"/>
                <a:gd name="connsiteX48" fmla="*/ 444828 w 608502"/>
                <a:gd name="connsiteY48" fmla="*/ 467598 h 607568"/>
                <a:gd name="connsiteX49" fmla="*/ 389665 w 608502"/>
                <a:gd name="connsiteY49" fmla="*/ 478336 h 607568"/>
                <a:gd name="connsiteX50" fmla="*/ 356936 w 608502"/>
                <a:gd name="connsiteY50" fmla="*/ 463149 h 607568"/>
                <a:gd name="connsiteX51" fmla="*/ 300083 w 608502"/>
                <a:gd name="connsiteY51" fmla="*/ 360827 h 607568"/>
                <a:gd name="connsiteX52" fmla="*/ 242154 w 608502"/>
                <a:gd name="connsiteY52" fmla="*/ 382151 h 607568"/>
                <a:gd name="connsiteX53" fmla="*/ 202818 w 608502"/>
                <a:gd name="connsiteY53" fmla="*/ 364356 h 607568"/>
                <a:gd name="connsiteX54" fmla="*/ 177004 w 608502"/>
                <a:gd name="connsiteY54" fmla="*/ 297624 h 607568"/>
                <a:gd name="connsiteX55" fmla="*/ 96334 w 608502"/>
                <a:gd name="connsiteY55" fmla="*/ 297624 h 607568"/>
                <a:gd name="connsiteX56" fmla="*/ 71134 w 608502"/>
                <a:gd name="connsiteY56" fmla="*/ 284584 h 607568"/>
                <a:gd name="connsiteX57" fmla="*/ 5523 w 608502"/>
                <a:gd name="connsiteY57" fmla="*/ 191620 h 607568"/>
                <a:gd name="connsiteX58" fmla="*/ 13052 w 608502"/>
                <a:gd name="connsiteY58" fmla="*/ 148820 h 607568"/>
                <a:gd name="connsiteX59" fmla="*/ 35985 w 608502"/>
                <a:gd name="connsiteY59" fmla="*/ 143719 h 607568"/>
                <a:gd name="connsiteX60" fmla="*/ 250895 w 608502"/>
                <a:gd name="connsiteY60" fmla="*/ 99286 h 607568"/>
                <a:gd name="connsiteX61" fmla="*/ 345875 w 608502"/>
                <a:gd name="connsiteY61" fmla="*/ 99286 h 607568"/>
                <a:gd name="connsiteX62" fmla="*/ 365393 w 608502"/>
                <a:gd name="connsiteY62" fmla="*/ 118615 h 607568"/>
                <a:gd name="connsiteX63" fmla="*/ 365393 w 608502"/>
                <a:gd name="connsiteY63" fmla="*/ 275699 h 607568"/>
                <a:gd name="connsiteX64" fmla="*/ 289932 w 608502"/>
                <a:gd name="connsiteY64" fmla="*/ 257598 h 607568"/>
                <a:gd name="connsiteX65" fmla="*/ 271643 w 608502"/>
                <a:gd name="connsiteY65" fmla="*/ 264347 h 607568"/>
                <a:gd name="connsiteX66" fmla="*/ 263036 w 608502"/>
                <a:gd name="connsiteY66" fmla="*/ 241951 h 607568"/>
                <a:gd name="connsiteX67" fmla="*/ 231530 w 608502"/>
                <a:gd name="connsiteY67" fmla="*/ 206054 h 607568"/>
                <a:gd name="connsiteX68" fmla="*/ 231530 w 608502"/>
                <a:gd name="connsiteY68" fmla="*/ 118615 h 607568"/>
                <a:gd name="connsiteX69" fmla="*/ 250895 w 608502"/>
                <a:gd name="connsiteY69" fmla="*/ 99286 h 607568"/>
                <a:gd name="connsiteX70" fmla="*/ 48869 w 608502"/>
                <a:gd name="connsiteY70" fmla="*/ 0 h 607568"/>
                <a:gd name="connsiteX71" fmla="*/ 143799 w 608502"/>
                <a:gd name="connsiteY71" fmla="*/ 0 h 607568"/>
                <a:gd name="connsiteX72" fmla="*/ 163153 w 608502"/>
                <a:gd name="connsiteY72" fmla="*/ 19483 h 607568"/>
                <a:gd name="connsiteX73" fmla="*/ 163153 w 608502"/>
                <a:gd name="connsiteY73" fmla="*/ 197442 h 607568"/>
                <a:gd name="connsiteX74" fmla="*/ 132432 w 608502"/>
                <a:gd name="connsiteY74" fmla="*/ 197442 h 607568"/>
                <a:gd name="connsiteX75" fmla="*/ 87732 w 608502"/>
                <a:gd name="connsiteY75" fmla="*/ 133929 h 607568"/>
                <a:gd name="connsiteX76" fmla="*/ 29361 w 608502"/>
                <a:gd name="connsiteY76" fmla="*/ 104320 h 607568"/>
                <a:gd name="connsiteX77" fmla="*/ 29361 w 608502"/>
                <a:gd name="connsiteY77" fmla="*/ 19483 h 607568"/>
                <a:gd name="connsiteX78" fmla="*/ 48869 w 608502"/>
                <a:gd name="connsiteY78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8502" h="607568">
                  <a:moveTo>
                    <a:pt x="437722" y="512587"/>
                  </a:moveTo>
                  <a:lnTo>
                    <a:pt x="532663" y="592838"/>
                  </a:lnTo>
                  <a:cubicBezTo>
                    <a:pt x="540344" y="599282"/>
                    <a:pt x="549101" y="603886"/>
                    <a:pt x="558318" y="606494"/>
                  </a:cubicBezTo>
                  <a:cubicBezTo>
                    <a:pt x="556321" y="607108"/>
                    <a:pt x="554324" y="607568"/>
                    <a:pt x="552019" y="607568"/>
                  </a:cubicBezTo>
                  <a:lnTo>
                    <a:pt x="457233" y="607568"/>
                  </a:lnTo>
                  <a:cubicBezTo>
                    <a:pt x="446479" y="607568"/>
                    <a:pt x="437722" y="598822"/>
                    <a:pt x="437722" y="588081"/>
                  </a:cubicBezTo>
                  <a:close/>
                  <a:moveTo>
                    <a:pt x="282247" y="408856"/>
                  </a:moveTo>
                  <a:lnTo>
                    <a:pt x="322821" y="482050"/>
                  </a:lnTo>
                  <a:cubicBezTo>
                    <a:pt x="332196" y="498775"/>
                    <a:pt x="347719" y="510591"/>
                    <a:pt x="365393" y="515347"/>
                  </a:cubicBezTo>
                  <a:lnTo>
                    <a:pt x="365393" y="588081"/>
                  </a:lnTo>
                  <a:cubicBezTo>
                    <a:pt x="365393" y="598822"/>
                    <a:pt x="356633" y="607568"/>
                    <a:pt x="345875" y="607568"/>
                  </a:cubicBezTo>
                  <a:lnTo>
                    <a:pt x="250895" y="607568"/>
                  </a:lnTo>
                  <a:cubicBezTo>
                    <a:pt x="240137" y="607568"/>
                    <a:pt x="231530" y="598822"/>
                    <a:pt x="231530" y="588081"/>
                  </a:cubicBezTo>
                  <a:lnTo>
                    <a:pt x="231530" y="422973"/>
                  </a:lnTo>
                  <a:cubicBezTo>
                    <a:pt x="239522" y="422973"/>
                    <a:pt x="247667" y="421592"/>
                    <a:pt x="255659" y="418523"/>
                  </a:cubicBezTo>
                  <a:close/>
                  <a:moveTo>
                    <a:pt x="29361" y="292846"/>
                  </a:moveTo>
                  <a:lnTo>
                    <a:pt x="39346" y="306963"/>
                  </a:lnTo>
                  <a:cubicBezTo>
                    <a:pt x="52402" y="325531"/>
                    <a:pt x="73600" y="336425"/>
                    <a:pt x="96334" y="336425"/>
                  </a:cubicBezTo>
                  <a:lnTo>
                    <a:pt x="150250" y="336425"/>
                  </a:lnTo>
                  <a:lnTo>
                    <a:pt x="163153" y="369877"/>
                  </a:lnTo>
                  <a:lnTo>
                    <a:pt x="163153" y="588080"/>
                  </a:lnTo>
                  <a:cubicBezTo>
                    <a:pt x="163153" y="598822"/>
                    <a:pt x="154551" y="607568"/>
                    <a:pt x="143799" y="607568"/>
                  </a:cubicBezTo>
                  <a:lnTo>
                    <a:pt x="48869" y="607568"/>
                  </a:lnTo>
                  <a:cubicBezTo>
                    <a:pt x="38117" y="607568"/>
                    <a:pt x="29361" y="598822"/>
                    <a:pt x="29361" y="588080"/>
                  </a:cubicBezTo>
                  <a:close/>
                  <a:moveTo>
                    <a:pt x="457241" y="201464"/>
                  </a:moveTo>
                  <a:lnTo>
                    <a:pt x="552067" y="201464"/>
                  </a:lnTo>
                  <a:cubicBezTo>
                    <a:pt x="562825" y="201464"/>
                    <a:pt x="571585" y="210207"/>
                    <a:pt x="571585" y="220945"/>
                  </a:cubicBezTo>
                  <a:lnTo>
                    <a:pt x="571585" y="443362"/>
                  </a:lnTo>
                  <a:lnTo>
                    <a:pt x="498429" y="381545"/>
                  </a:lnTo>
                  <a:cubicBezTo>
                    <a:pt x="482292" y="367894"/>
                    <a:pt x="460775" y="362372"/>
                    <a:pt x="440027" y="366360"/>
                  </a:cubicBezTo>
                  <a:lnTo>
                    <a:pt x="437722" y="366820"/>
                  </a:lnTo>
                  <a:lnTo>
                    <a:pt x="437722" y="220945"/>
                  </a:lnTo>
                  <a:cubicBezTo>
                    <a:pt x="437722" y="210207"/>
                    <a:pt x="446482" y="201464"/>
                    <a:pt x="457241" y="201464"/>
                  </a:cubicBezTo>
                  <a:close/>
                  <a:moveTo>
                    <a:pt x="35985" y="143719"/>
                  </a:moveTo>
                  <a:cubicBezTo>
                    <a:pt x="43745" y="145061"/>
                    <a:pt x="51005" y="149357"/>
                    <a:pt x="55922" y="156337"/>
                  </a:cubicBezTo>
                  <a:lnTo>
                    <a:pt x="112160" y="236261"/>
                  </a:lnTo>
                  <a:lnTo>
                    <a:pt x="198055" y="236261"/>
                  </a:lnTo>
                  <a:cubicBezTo>
                    <a:pt x="210808" y="236261"/>
                    <a:pt x="222179" y="244085"/>
                    <a:pt x="226635" y="255897"/>
                  </a:cubicBezTo>
                  <a:lnTo>
                    <a:pt x="249222" y="314038"/>
                  </a:lnTo>
                  <a:lnTo>
                    <a:pt x="303463" y="294095"/>
                  </a:lnTo>
                  <a:cubicBezTo>
                    <a:pt x="317753" y="288880"/>
                    <a:pt x="333580" y="294709"/>
                    <a:pt x="340956" y="307902"/>
                  </a:cubicBezTo>
                  <a:lnTo>
                    <a:pt x="399806" y="413906"/>
                  </a:lnTo>
                  <a:lnTo>
                    <a:pt x="447594" y="404548"/>
                  </a:lnTo>
                  <a:cubicBezTo>
                    <a:pt x="456659" y="402707"/>
                    <a:pt x="466186" y="405162"/>
                    <a:pt x="473254" y="411298"/>
                  </a:cubicBezTo>
                  <a:lnTo>
                    <a:pt x="597563" y="516228"/>
                  </a:lnTo>
                  <a:cubicBezTo>
                    <a:pt x="610624" y="527120"/>
                    <a:pt x="612160" y="546602"/>
                    <a:pt x="601251" y="559488"/>
                  </a:cubicBezTo>
                  <a:cubicBezTo>
                    <a:pt x="595104" y="566698"/>
                    <a:pt x="586499" y="570380"/>
                    <a:pt x="577741" y="570380"/>
                  </a:cubicBezTo>
                  <a:cubicBezTo>
                    <a:pt x="570673" y="570380"/>
                    <a:pt x="563605" y="567926"/>
                    <a:pt x="557919" y="563017"/>
                  </a:cubicBezTo>
                  <a:lnTo>
                    <a:pt x="444828" y="467598"/>
                  </a:lnTo>
                  <a:lnTo>
                    <a:pt x="389665" y="478336"/>
                  </a:lnTo>
                  <a:cubicBezTo>
                    <a:pt x="376604" y="480944"/>
                    <a:pt x="363390" y="474808"/>
                    <a:pt x="356936" y="463149"/>
                  </a:cubicBezTo>
                  <a:lnTo>
                    <a:pt x="300083" y="360827"/>
                  </a:lnTo>
                  <a:lnTo>
                    <a:pt x="242154" y="382151"/>
                  </a:lnTo>
                  <a:cubicBezTo>
                    <a:pt x="226328" y="387980"/>
                    <a:pt x="208964" y="380003"/>
                    <a:pt x="202818" y="364356"/>
                  </a:cubicBezTo>
                  <a:lnTo>
                    <a:pt x="177004" y="297624"/>
                  </a:lnTo>
                  <a:lnTo>
                    <a:pt x="96334" y="297624"/>
                  </a:lnTo>
                  <a:cubicBezTo>
                    <a:pt x="86346" y="297624"/>
                    <a:pt x="76973" y="292715"/>
                    <a:pt x="71134" y="284584"/>
                  </a:cubicBezTo>
                  <a:lnTo>
                    <a:pt x="5523" y="191620"/>
                  </a:lnTo>
                  <a:cubicBezTo>
                    <a:pt x="-4158" y="177814"/>
                    <a:pt x="-777" y="158638"/>
                    <a:pt x="13052" y="148820"/>
                  </a:cubicBezTo>
                  <a:cubicBezTo>
                    <a:pt x="19966" y="143987"/>
                    <a:pt x="28225" y="142377"/>
                    <a:pt x="35985" y="143719"/>
                  </a:cubicBezTo>
                  <a:close/>
                  <a:moveTo>
                    <a:pt x="250895" y="99286"/>
                  </a:moveTo>
                  <a:lnTo>
                    <a:pt x="345875" y="99286"/>
                  </a:lnTo>
                  <a:cubicBezTo>
                    <a:pt x="356633" y="99286"/>
                    <a:pt x="365393" y="107876"/>
                    <a:pt x="365393" y="118615"/>
                  </a:cubicBezTo>
                  <a:lnTo>
                    <a:pt x="365393" y="275699"/>
                  </a:lnTo>
                  <a:cubicBezTo>
                    <a:pt x="346643" y="255450"/>
                    <a:pt x="316981" y="247626"/>
                    <a:pt x="289932" y="257598"/>
                  </a:cubicBezTo>
                  <a:lnTo>
                    <a:pt x="271643" y="264347"/>
                  </a:lnTo>
                  <a:lnTo>
                    <a:pt x="263036" y="241951"/>
                  </a:lnTo>
                  <a:cubicBezTo>
                    <a:pt x="256889" y="226303"/>
                    <a:pt x="245516" y="213724"/>
                    <a:pt x="231530" y="206054"/>
                  </a:cubicBezTo>
                  <a:lnTo>
                    <a:pt x="231530" y="118615"/>
                  </a:lnTo>
                  <a:cubicBezTo>
                    <a:pt x="231530" y="107876"/>
                    <a:pt x="240137" y="99286"/>
                    <a:pt x="250895" y="99286"/>
                  </a:cubicBezTo>
                  <a:close/>
                  <a:moveTo>
                    <a:pt x="48869" y="0"/>
                  </a:moveTo>
                  <a:lnTo>
                    <a:pt x="143799" y="0"/>
                  </a:lnTo>
                  <a:cubicBezTo>
                    <a:pt x="154551" y="0"/>
                    <a:pt x="163153" y="8744"/>
                    <a:pt x="163153" y="19483"/>
                  </a:cubicBezTo>
                  <a:lnTo>
                    <a:pt x="163153" y="197442"/>
                  </a:lnTo>
                  <a:lnTo>
                    <a:pt x="132432" y="197442"/>
                  </a:lnTo>
                  <a:lnTo>
                    <a:pt x="87732" y="133929"/>
                  </a:lnTo>
                  <a:cubicBezTo>
                    <a:pt x="73907" y="114292"/>
                    <a:pt x="51788" y="104014"/>
                    <a:pt x="29361" y="104320"/>
                  </a:cubicBezTo>
                  <a:lnTo>
                    <a:pt x="29361" y="19483"/>
                  </a:lnTo>
                  <a:cubicBezTo>
                    <a:pt x="29361" y="8744"/>
                    <a:pt x="38117" y="0"/>
                    <a:pt x="48869" y="0"/>
                  </a:cubicBezTo>
                  <a:close/>
                </a:path>
              </a:pathLst>
            </a:custGeom>
            <a:solidFill>
              <a:srgbClr val="D3510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DF6FCB-A001-404E-9756-58BFE55DD2CC}"/>
              </a:ext>
            </a:extLst>
          </p:cNvPr>
          <p:cNvGrpSpPr/>
          <p:nvPr/>
        </p:nvGrpSpPr>
        <p:grpSpPr>
          <a:xfrm>
            <a:off x="1140897" y="5173215"/>
            <a:ext cx="576000" cy="576000"/>
            <a:chOff x="1140897" y="5173215"/>
            <a:chExt cx="576000" cy="576000"/>
          </a:xfrm>
        </p:grpSpPr>
        <p:sp>
          <p:nvSpPr>
            <p:cNvPr id="21" name="椭圆 20"/>
            <p:cNvSpPr/>
            <p:nvPr/>
          </p:nvSpPr>
          <p:spPr>
            <a:xfrm>
              <a:off x="1140897" y="5173215"/>
              <a:ext cx="576000" cy="576000"/>
            </a:xfrm>
            <a:prstGeom prst="ellipse">
              <a:avLst/>
            </a:prstGeom>
            <a:solidFill>
              <a:srgbClr val="D35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方正黑体简体" panose="02010601030101010101" pitchFamily="2" charset="-122"/>
              </a:endParaRPr>
            </a:p>
          </p:txBody>
        </p:sp>
        <p:sp>
          <p:nvSpPr>
            <p:cNvPr id="22" name="teamwork_292278"/>
            <p:cNvSpPr>
              <a:spLocks noChangeAspect="1"/>
            </p:cNvSpPr>
            <p:nvPr/>
          </p:nvSpPr>
          <p:spPr bwMode="auto">
            <a:xfrm>
              <a:off x="1279753" y="5317215"/>
              <a:ext cx="298289" cy="288000"/>
            </a:xfrm>
            <a:custGeom>
              <a:avLst/>
              <a:gdLst>
                <a:gd name="connsiteX0" fmla="*/ 467976 w 607639"/>
                <a:gd name="connsiteY0" fmla="*/ 440752 h 586681"/>
                <a:gd name="connsiteX1" fmla="*/ 556634 w 607639"/>
                <a:gd name="connsiteY1" fmla="*/ 440752 h 586681"/>
                <a:gd name="connsiteX2" fmla="*/ 607639 w 607639"/>
                <a:gd name="connsiteY2" fmla="*/ 491676 h 586681"/>
                <a:gd name="connsiteX3" fmla="*/ 607639 w 607639"/>
                <a:gd name="connsiteY3" fmla="*/ 565174 h 586681"/>
                <a:gd name="connsiteX4" fmla="*/ 586098 w 607639"/>
                <a:gd name="connsiteY4" fmla="*/ 586681 h 586681"/>
                <a:gd name="connsiteX5" fmla="*/ 438513 w 607639"/>
                <a:gd name="connsiteY5" fmla="*/ 586681 h 586681"/>
                <a:gd name="connsiteX6" fmla="*/ 416971 w 607639"/>
                <a:gd name="connsiteY6" fmla="*/ 565174 h 586681"/>
                <a:gd name="connsiteX7" fmla="*/ 416971 w 607639"/>
                <a:gd name="connsiteY7" fmla="*/ 491676 h 586681"/>
                <a:gd name="connsiteX8" fmla="*/ 467976 w 607639"/>
                <a:gd name="connsiteY8" fmla="*/ 440752 h 586681"/>
                <a:gd name="connsiteX9" fmla="*/ 50991 w 607639"/>
                <a:gd name="connsiteY9" fmla="*/ 440752 h 586681"/>
                <a:gd name="connsiteX10" fmla="*/ 139536 w 607639"/>
                <a:gd name="connsiteY10" fmla="*/ 440752 h 586681"/>
                <a:gd name="connsiteX11" fmla="*/ 190527 w 607639"/>
                <a:gd name="connsiteY11" fmla="*/ 491676 h 586681"/>
                <a:gd name="connsiteX12" fmla="*/ 190527 w 607639"/>
                <a:gd name="connsiteY12" fmla="*/ 565174 h 586681"/>
                <a:gd name="connsiteX13" fmla="*/ 169080 w 607639"/>
                <a:gd name="connsiteY13" fmla="*/ 586681 h 586681"/>
                <a:gd name="connsiteX14" fmla="*/ 21535 w 607639"/>
                <a:gd name="connsiteY14" fmla="*/ 586681 h 586681"/>
                <a:gd name="connsiteX15" fmla="*/ 0 w 607639"/>
                <a:gd name="connsiteY15" fmla="*/ 565174 h 586681"/>
                <a:gd name="connsiteX16" fmla="*/ 0 w 607639"/>
                <a:gd name="connsiteY16" fmla="*/ 491676 h 586681"/>
                <a:gd name="connsiteX17" fmla="*/ 50991 w 607639"/>
                <a:gd name="connsiteY17" fmla="*/ 440752 h 586681"/>
                <a:gd name="connsiteX18" fmla="*/ 303740 w 607639"/>
                <a:gd name="connsiteY18" fmla="*/ 314792 h 586681"/>
                <a:gd name="connsiteX19" fmla="*/ 325278 w 607639"/>
                <a:gd name="connsiteY19" fmla="*/ 336211 h 586681"/>
                <a:gd name="connsiteX20" fmla="*/ 325278 w 607639"/>
                <a:gd name="connsiteY20" fmla="*/ 415219 h 586681"/>
                <a:gd name="connsiteX21" fmla="*/ 381438 w 607639"/>
                <a:gd name="connsiteY21" fmla="*/ 471298 h 586681"/>
                <a:gd name="connsiteX22" fmla="*/ 381438 w 607639"/>
                <a:gd name="connsiteY22" fmla="*/ 501604 h 586681"/>
                <a:gd name="connsiteX23" fmla="*/ 351000 w 607639"/>
                <a:gd name="connsiteY23" fmla="*/ 501604 h 586681"/>
                <a:gd name="connsiteX24" fmla="*/ 303740 w 607639"/>
                <a:gd name="connsiteY24" fmla="*/ 454501 h 586681"/>
                <a:gd name="connsiteX25" fmla="*/ 256570 w 607639"/>
                <a:gd name="connsiteY25" fmla="*/ 501604 h 586681"/>
                <a:gd name="connsiteX26" fmla="*/ 226131 w 607639"/>
                <a:gd name="connsiteY26" fmla="*/ 501604 h 586681"/>
                <a:gd name="connsiteX27" fmla="*/ 226131 w 607639"/>
                <a:gd name="connsiteY27" fmla="*/ 471298 h 586681"/>
                <a:gd name="connsiteX28" fmla="*/ 282291 w 607639"/>
                <a:gd name="connsiteY28" fmla="*/ 415219 h 586681"/>
                <a:gd name="connsiteX29" fmla="*/ 282291 w 607639"/>
                <a:gd name="connsiteY29" fmla="*/ 336211 h 586681"/>
                <a:gd name="connsiteX30" fmla="*/ 303740 w 607639"/>
                <a:gd name="connsiteY30" fmla="*/ 314792 h 586681"/>
                <a:gd name="connsiteX31" fmla="*/ 513011 w 607639"/>
                <a:gd name="connsiteY31" fmla="*/ 307595 h 586681"/>
                <a:gd name="connsiteX32" fmla="*/ 578990 w 607639"/>
                <a:gd name="connsiteY32" fmla="*/ 373468 h 586681"/>
                <a:gd name="connsiteX33" fmla="*/ 513011 w 607639"/>
                <a:gd name="connsiteY33" fmla="*/ 439341 h 586681"/>
                <a:gd name="connsiteX34" fmla="*/ 447032 w 607639"/>
                <a:gd name="connsiteY34" fmla="*/ 373468 h 586681"/>
                <a:gd name="connsiteX35" fmla="*/ 513011 w 607639"/>
                <a:gd name="connsiteY35" fmla="*/ 307595 h 586681"/>
                <a:gd name="connsiteX36" fmla="*/ 94558 w 607639"/>
                <a:gd name="connsiteY36" fmla="*/ 307595 h 586681"/>
                <a:gd name="connsiteX37" fmla="*/ 160466 w 607639"/>
                <a:gd name="connsiteY37" fmla="*/ 373468 h 586681"/>
                <a:gd name="connsiteX38" fmla="*/ 94558 w 607639"/>
                <a:gd name="connsiteY38" fmla="*/ 439341 h 586681"/>
                <a:gd name="connsiteX39" fmla="*/ 28650 w 607639"/>
                <a:gd name="connsiteY39" fmla="*/ 373468 h 586681"/>
                <a:gd name="connsiteX40" fmla="*/ 94558 w 607639"/>
                <a:gd name="connsiteY40" fmla="*/ 307595 h 586681"/>
                <a:gd name="connsiteX41" fmla="*/ 260237 w 607639"/>
                <a:gd name="connsiteY41" fmla="*/ 133086 h 586681"/>
                <a:gd name="connsiteX42" fmla="*/ 348814 w 607639"/>
                <a:gd name="connsiteY42" fmla="*/ 133086 h 586681"/>
                <a:gd name="connsiteX43" fmla="*/ 399824 w 607639"/>
                <a:gd name="connsiteY43" fmla="*/ 184010 h 586681"/>
                <a:gd name="connsiteX44" fmla="*/ 399824 w 607639"/>
                <a:gd name="connsiteY44" fmla="*/ 257596 h 586681"/>
                <a:gd name="connsiteX45" fmla="*/ 378370 w 607639"/>
                <a:gd name="connsiteY45" fmla="*/ 279015 h 586681"/>
                <a:gd name="connsiteX46" fmla="*/ 230682 w 607639"/>
                <a:gd name="connsiteY46" fmla="*/ 279015 h 586681"/>
                <a:gd name="connsiteX47" fmla="*/ 209227 w 607639"/>
                <a:gd name="connsiteY47" fmla="*/ 257596 h 586681"/>
                <a:gd name="connsiteX48" fmla="*/ 209227 w 607639"/>
                <a:gd name="connsiteY48" fmla="*/ 184010 h 586681"/>
                <a:gd name="connsiteX49" fmla="*/ 260237 w 607639"/>
                <a:gd name="connsiteY49" fmla="*/ 133086 h 586681"/>
                <a:gd name="connsiteX50" fmla="*/ 303784 w 607639"/>
                <a:gd name="connsiteY50" fmla="*/ 0 h 586681"/>
                <a:gd name="connsiteX51" fmla="*/ 369692 w 607639"/>
                <a:gd name="connsiteY51" fmla="*/ 65838 h 586681"/>
                <a:gd name="connsiteX52" fmla="*/ 303784 w 607639"/>
                <a:gd name="connsiteY52" fmla="*/ 131676 h 586681"/>
                <a:gd name="connsiteX53" fmla="*/ 237876 w 607639"/>
                <a:gd name="connsiteY53" fmla="*/ 65838 h 586681"/>
                <a:gd name="connsiteX54" fmla="*/ 303784 w 607639"/>
                <a:gd name="connsiteY54" fmla="*/ 0 h 58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7639" h="586681">
                  <a:moveTo>
                    <a:pt x="467976" y="440752"/>
                  </a:moveTo>
                  <a:lnTo>
                    <a:pt x="556634" y="440752"/>
                  </a:lnTo>
                  <a:cubicBezTo>
                    <a:pt x="584763" y="440752"/>
                    <a:pt x="607639" y="463593"/>
                    <a:pt x="607639" y="491676"/>
                  </a:cubicBezTo>
                  <a:lnTo>
                    <a:pt x="607639" y="565174"/>
                  </a:lnTo>
                  <a:cubicBezTo>
                    <a:pt x="607639" y="577083"/>
                    <a:pt x="598026" y="586681"/>
                    <a:pt x="586098" y="586681"/>
                  </a:cubicBezTo>
                  <a:lnTo>
                    <a:pt x="438513" y="586681"/>
                  </a:lnTo>
                  <a:cubicBezTo>
                    <a:pt x="426585" y="586681"/>
                    <a:pt x="416971" y="577083"/>
                    <a:pt x="416971" y="565174"/>
                  </a:cubicBezTo>
                  <a:lnTo>
                    <a:pt x="416971" y="491676"/>
                  </a:lnTo>
                  <a:cubicBezTo>
                    <a:pt x="416971" y="463593"/>
                    <a:pt x="439848" y="440752"/>
                    <a:pt x="467976" y="440752"/>
                  </a:cubicBezTo>
                  <a:close/>
                  <a:moveTo>
                    <a:pt x="50991" y="440752"/>
                  </a:moveTo>
                  <a:lnTo>
                    <a:pt x="139536" y="440752"/>
                  </a:lnTo>
                  <a:cubicBezTo>
                    <a:pt x="167656" y="440752"/>
                    <a:pt x="190527" y="463593"/>
                    <a:pt x="190527" y="491676"/>
                  </a:cubicBezTo>
                  <a:lnTo>
                    <a:pt x="190527" y="565174"/>
                  </a:lnTo>
                  <a:cubicBezTo>
                    <a:pt x="190527" y="577083"/>
                    <a:pt x="180916" y="586681"/>
                    <a:pt x="169080" y="586681"/>
                  </a:cubicBezTo>
                  <a:lnTo>
                    <a:pt x="21535" y="586681"/>
                  </a:lnTo>
                  <a:cubicBezTo>
                    <a:pt x="9611" y="586681"/>
                    <a:pt x="0" y="577083"/>
                    <a:pt x="0" y="565174"/>
                  </a:cubicBezTo>
                  <a:lnTo>
                    <a:pt x="0" y="491676"/>
                  </a:lnTo>
                  <a:cubicBezTo>
                    <a:pt x="0" y="463593"/>
                    <a:pt x="22870" y="440752"/>
                    <a:pt x="50991" y="440752"/>
                  </a:cubicBezTo>
                  <a:close/>
                  <a:moveTo>
                    <a:pt x="303740" y="314792"/>
                  </a:moveTo>
                  <a:cubicBezTo>
                    <a:pt x="315666" y="314792"/>
                    <a:pt x="325278" y="324391"/>
                    <a:pt x="325278" y="336211"/>
                  </a:cubicBezTo>
                  <a:lnTo>
                    <a:pt x="325278" y="415219"/>
                  </a:lnTo>
                  <a:lnTo>
                    <a:pt x="381438" y="471298"/>
                  </a:lnTo>
                  <a:cubicBezTo>
                    <a:pt x="389804" y="479653"/>
                    <a:pt x="389804" y="493250"/>
                    <a:pt x="381438" y="501604"/>
                  </a:cubicBezTo>
                  <a:cubicBezTo>
                    <a:pt x="372983" y="510047"/>
                    <a:pt x="359366" y="510047"/>
                    <a:pt x="351000" y="501604"/>
                  </a:cubicBezTo>
                  <a:lnTo>
                    <a:pt x="303740" y="454501"/>
                  </a:lnTo>
                  <a:lnTo>
                    <a:pt x="256570" y="501604"/>
                  </a:lnTo>
                  <a:cubicBezTo>
                    <a:pt x="248115" y="510047"/>
                    <a:pt x="234497" y="510047"/>
                    <a:pt x="226131" y="501604"/>
                  </a:cubicBezTo>
                  <a:cubicBezTo>
                    <a:pt x="217765" y="493250"/>
                    <a:pt x="217765" y="479653"/>
                    <a:pt x="226131" y="471298"/>
                  </a:cubicBezTo>
                  <a:lnTo>
                    <a:pt x="282291" y="415219"/>
                  </a:lnTo>
                  <a:lnTo>
                    <a:pt x="282291" y="336211"/>
                  </a:lnTo>
                  <a:cubicBezTo>
                    <a:pt x="282291" y="324391"/>
                    <a:pt x="291903" y="314792"/>
                    <a:pt x="303740" y="314792"/>
                  </a:cubicBezTo>
                  <a:close/>
                  <a:moveTo>
                    <a:pt x="513011" y="307595"/>
                  </a:moveTo>
                  <a:cubicBezTo>
                    <a:pt x="549450" y="307595"/>
                    <a:pt x="578990" y="337087"/>
                    <a:pt x="578990" y="373468"/>
                  </a:cubicBezTo>
                  <a:cubicBezTo>
                    <a:pt x="578990" y="409849"/>
                    <a:pt x="549450" y="439341"/>
                    <a:pt x="513011" y="439341"/>
                  </a:cubicBezTo>
                  <a:cubicBezTo>
                    <a:pt x="476572" y="439341"/>
                    <a:pt x="447032" y="409849"/>
                    <a:pt x="447032" y="373468"/>
                  </a:cubicBezTo>
                  <a:cubicBezTo>
                    <a:pt x="447032" y="337087"/>
                    <a:pt x="476572" y="307595"/>
                    <a:pt x="513011" y="307595"/>
                  </a:cubicBezTo>
                  <a:close/>
                  <a:moveTo>
                    <a:pt x="94558" y="307595"/>
                  </a:moveTo>
                  <a:cubicBezTo>
                    <a:pt x="130958" y="307595"/>
                    <a:pt x="160466" y="337087"/>
                    <a:pt x="160466" y="373468"/>
                  </a:cubicBezTo>
                  <a:cubicBezTo>
                    <a:pt x="160466" y="409849"/>
                    <a:pt x="130958" y="439341"/>
                    <a:pt x="94558" y="439341"/>
                  </a:cubicBezTo>
                  <a:cubicBezTo>
                    <a:pt x="58158" y="439341"/>
                    <a:pt x="28650" y="409849"/>
                    <a:pt x="28650" y="373468"/>
                  </a:cubicBezTo>
                  <a:cubicBezTo>
                    <a:pt x="28650" y="337087"/>
                    <a:pt x="58158" y="307595"/>
                    <a:pt x="94558" y="307595"/>
                  </a:cubicBezTo>
                  <a:close/>
                  <a:moveTo>
                    <a:pt x="260237" y="133086"/>
                  </a:moveTo>
                  <a:lnTo>
                    <a:pt x="348814" y="133086"/>
                  </a:lnTo>
                  <a:cubicBezTo>
                    <a:pt x="376945" y="133086"/>
                    <a:pt x="399824" y="155926"/>
                    <a:pt x="399824" y="184010"/>
                  </a:cubicBezTo>
                  <a:lnTo>
                    <a:pt x="399824" y="257596"/>
                  </a:lnTo>
                  <a:cubicBezTo>
                    <a:pt x="399824" y="269417"/>
                    <a:pt x="390210" y="279015"/>
                    <a:pt x="378370" y="279015"/>
                  </a:cubicBezTo>
                  <a:lnTo>
                    <a:pt x="230682" y="279015"/>
                  </a:lnTo>
                  <a:cubicBezTo>
                    <a:pt x="218842" y="279015"/>
                    <a:pt x="209227" y="269417"/>
                    <a:pt x="209227" y="257596"/>
                  </a:cubicBezTo>
                  <a:lnTo>
                    <a:pt x="209227" y="184010"/>
                  </a:lnTo>
                  <a:cubicBezTo>
                    <a:pt x="209227" y="155926"/>
                    <a:pt x="232106" y="133086"/>
                    <a:pt x="260237" y="133086"/>
                  </a:cubicBezTo>
                  <a:close/>
                  <a:moveTo>
                    <a:pt x="303784" y="0"/>
                  </a:moveTo>
                  <a:cubicBezTo>
                    <a:pt x="340184" y="0"/>
                    <a:pt x="369692" y="29477"/>
                    <a:pt x="369692" y="65838"/>
                  </a:cubicBezTo>
                  <a:cubicBezTo>
                    <a:pt x="369692" y="102199"/>
                    <a:pt x="340184" y="131676"/>
                    <a:pt x="303784" y="131676"/>
                  </a:cubicBezTo>
                  <a:cubicBezTo>
                    <a:pt x="267384" y="131676"/>
                    <a:pt x="237876" y="102199"/>
                    <a:pt x="237876" y="65838"/>
                  </a:cubicBezTo>
                  <a:cubicBezTo>
                    <a:pt x="237876" y="29477"/>
                    <a:pt x="267384" y="0"/>
                    <a:pt x="3037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endParaRPr lang="zh-CN" altLang="en-US">
                <a:ea typeface="方正黑体简体" panose="02010601030101010101" pitchFamily="2" charset="-122"/>
              </a:endParaRPr>
            </a:p>
          </p:txBody>
        </p:sp>
      </p:grpSp>
      <p:sp>
        <p:nvSpPr>
          <p:cNvPr id="24" name="Rectangle 22"/>
          <p:cNvSpPr/>
          <p:nvPr/>
        </p:nvSpPr>
        <p:spPr>
          <a:xfrm>
            <a:off x="1764434" y="2649592"/>
            <a:ext cx="2393012" cy="1199952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管理员登陆后展示学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院发布的所有活动的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日程安排</a:t>
            </a:r>
          </a:p>
        </p:txBody>
      </p:sp>
      <p:sp>
        <p:nvSpPr>
          <p:cNvPr id="26" name="Rectangle 22"/>
          <p:cNvSpPr/>
          <p:nvPr/>
        </p:nvSpPr>
        <p:spPr>
          <a:xfrm>
            <a:off x="1764434" y="3991833"/>
            <a:ext cx="2334137" cy="687442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管理员通过填写活动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相关信息发布新活动</a:t>
            </a:r>
          </a:p>
        </p:txBody>
      </p:sp>
      <p:sp>
        <p:nvSpPr>
          <p:cNvPr id="28" name="Rectangle 22"/>
          <p:cNvSpPr/>
          <p:nvPr/>
        </p:nvSpPr>
        <p:spPr>
          <a:xfrm>
            <a:off x="1790176" y="5127920"/>
            <a:ext cx="2492365" cy="1034536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管理员可跳转到活动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列表页查看、修改、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删除活动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1FFABF6-82C9-45C0-A8F5-3609E9B7BA32}"/>
              </a:ext>
            </a:extLst>
          </p:cNvPr>
          <p:cNvGrpSpPr/>
          <p:nvPr/>
        </p:nvGrpSpPr>
        <p:grpSpPr>
          <a:xfrm>
            <a:off x="1292557" y="1544420"/>
            <a:ext cx="2600960" cy="673838"/>
            <a:chOff x="5892800" y="1513840"/>
            <a:chExt cx="2600960" cy="673838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EB3271BC-CDC4-40CC-B050-13202017AC76}"/>
                </a:ext>
              </a:extLst>
            </p:cNvPr>
            <p:cNvSpPr/>
            <p:nvPr/>
          </p:nvSpPr>
          <p:spPr>
            <a:xfrm>
              <a:off x="5892800" y="1513840"/>
              <a:ext cx="2600960" cy="67383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3">
              <a:extLst>
                <a:ext uri="{FF2B5EF4-FFF2-40B4-BE49-F238E27FC236}">
                  <a16:creationId xmlns:a16="http://schemas.microsoft.com/office/drawing/2014/main" id="{A0335FF4-A1E2-4539-9437-C0070D606EA3}"/>
                </a:ext>
              </a:extLst>
            </p:cNvPr>
            <p:cNvSpPr txBox="1"/>
            <p:nvPr/>
          </p:nvSpPr>
          <p:spPr>
            <a:xfrm>
              <a:off x="6221413" y="1619926"/>
              <a:ext cx="20906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后台主要功能</a:t>
              </a:r>
              <a:endParaRPr lang="en-US" altLang="zh-CN" sz="2400" b="1" dirty="0">
                <a:solidFill>
                  <a:srgbClr val="C00000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</p:grpSp>
      <p:pic>
        <p:nvPicPr>
          <p:cNvPr id="1026" name="Picture 2" descr="https://github.com/Hughshine/nku-calendar/wiki/images/backend-calendar.png">
            <a:extLst>
              <a:ext uri="{FF2B5EF4-FFF2-40B4-BE49-F238E27FC236}">
                <a16:creationId xmlns:a16="http://schemas.microsoft.com/office/drawing/2014/main" id="{2F6CA54C-6C1B-43CF-84DA-2F23325C5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16" y="2649592"/>
            <a:ext cx="7252469" cy="332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148891A2-09AE-4211-851A-090BEF65F598}"/>
              </a:ext>
            </a:extLst>
          </p:cNvPr>
          <p:cNvGrpSpPr/>
          <p:nvPr/>
        </p:nvGrpSpPr>
        <p:grpSpPr>
          <a:xfrm>
            <a:off x="7124397" y="1544420"/>
            <a:ext cx="2600960" cy="673838"/>
            <a:chOff x="5892800" y="1513840"/>
            <a:chExt cx="2600960" cy="673838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95568976-1738-41E8-826F-8FC393E62F86}"/>
                </a:ext>
              </a:extLst>
            </p:cNvPr>
            <p:cNvSpPr/>
            <p:nvPr/>
          </p:nvSpPr>
          <p:spPr>
            <a:xfrm>
              <a:off x="5892800" y="1513840"/>
              <a:ext cx="2600960" cy="6738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BEB51317-00D4-4EDA-8829-1649EF2DF950}"/>
                </a:ext>
              </a:extLst>
            </p:cNvPr>
            <p:cNvSpPr txBox="1"/>
            <p:nvPr/>
          </p:nvSpPr>
          <p:spPr>
            <a:xfrm>
              <a:off x="6221413" y="1619926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学院日历展示</a:t>
              </a:r>
              <a:endParaRPr lang="en-US" altLang="zh-CN" sz="2400" b="1" dirty="0">
                <a:solidFill>
                  <a:srgbClr val="C00000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</p:grp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0F49E5F-10D9-4D0B-87C8-6E2316FAB876}"/>
              </a:ext>
            </a:extLst>
          </p:cNvPr>
          <p:cNvSpPr/>
          <p:nvPr/>
        </p:nvSpPr>
        <p:spPr>
          <a:xfrm>
            <a:off x="5343146" y="459832"/>
            <a:ext cx="914400" cy="43688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07B4A8E1-955C-4AAB-8D4F-D2977D7084ED}"/>
              </a:ext>
            </a:extLst>
          </p:cNvPr>
          <p:cNvSpPr txBox="1"/>
          <p:nvPr/>
        </p:nvSpPr>
        <p:spPr>
          <a:xfrm>
            <a:off x="6914876" y="447439"/>
            <a:ext cx="443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实现前后台用户分离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  <p:bldP spid="24" grpId="0"/>
      <p:bldP spid="26" grpId="0"/>
      <p:bldP spid="13" grpId="0" animBg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ock-data-analysis_38798"/>
          <p:cNvSpPr>
            <a:spLocks noChangeAspect="1"/>
          </p:cNvSpPr>
          <p:nvPr/>
        </p:nvSpPr>
        <p:spPr bwMode="auto">
          <a:xfrm>
            <a:off x="7750411" y="3819475"/>
            <a:ext cx="427296" cy="423739"/>
          </a:xfrm>
          <a:custGeom>
            <a:avLst/>
            <a:gdLst>
              <a:gd name="connsiteX0" fmla="*/ 90342 w 591399"/>
              <a:gd name="connsiteY0" fmla="*/ 296231 h 586477"/>
              <a:gd name="connsiteX1" fmla="*/ 91202 w 591399"/>
              <a:gd name="connsiteY1" fmla="*/ 296231 h 586477"/>
              <a:gd name="connsiteX2" fmla="*/ 97225 w 591399"/>
              <a:gd name="connsiteY2" fmla="*/ 313843 h 586477"/>
              <a:gd name="connsiteX3" fmla="*/ 14626 w 591399"/>
              <a:gd name="connsiteY3" fmla="*/ 396750 h 586477"/>
              <a:gd name="connsiteX4" fmla="*/ 8603 w 591399"/>
              <a:gd name="connsiteY4" fmla="*/ 399327 h 586477"/>
              <a:gd name="connsiteX5" fmla="*/ 2580 w 591399"/>
              <a:gd name="connsiteY5" fmla="*/ 396750 h 586477"/>
              <a:gd name="connsiteX6" fmla="*/ 2580 w 591399"/>
              <a:gd name="connsiteY6" fmla="*/ 384722 h 586477"/>
              <a:gd name="connsiteX7" fmla="*/ 263356 w 591399"/>
              <a:gd name="connsiteY7" fmla="*/ 191383 h 586477"/>
              <a:gd name="connsiteX8" fmla="*/ 271102 w 591399"/>
              <a:gd name="connsiteY8" fmla="*/ 193960 h 586477"/>
              <a:gd name="connsiteX9" fmla="*/ 330913 w 591399"/>
              <a:gd name="connsiteY9" fmla="*/ 256673 h 586477"/>
              <a:gd name="connsiteX10" fmla="*/ 351997 w 591399"/>
              <a:gd name="connsiteY10" fmla="*/ 209853 h 586477"/>
              <a:gd name="connsiteX11" fmla="*/ 358882 w 591399"/>
              <a:gd name="connsiteY11" fmla="*/ 236484 h 586477"/>
              <a:gd name="connsiteX12" fmla="*/ 341670 w 591399"/>
              <a:gd name="connsiteY12" fmla="*/ 275572 h 586477"/>
              <a:gd name="connsiteX13" fmla="*/ 335216 w 591399"/>
              <a:gd name="connsiteY13" fmla="*/ 280297 h 586477"/>
              <a:gd name="connsiteX14" fmla="*/ 327471 w 591399"/>
              <a:gd name="connsiteY14" fmla="*/ 277720 h 586477"/>
              <a:gd name="connsiteX15" fmla="*/ 267659 w 591399"/>
              <a:gd name="connsiteY15" fmla="*/ 215437 h 586477"/>
              <a:gd name="connsiteX16" fmla="*/ 215593 w 591399"/>
              <a:gd name="connsiteY16" fmla="*/ 343439 h 586477"/>
              <a:gd name="connsiteX17" fmla="*/ 200533 w 591399"/>
              <a:gd name="connsiteY17" fmla="*/ 335278 h 586477"/>
              <a:gd name="connsiteX18" fmla="*/ 256902 w 591399"/>
              <a:gd name="connsiteY18" fmla="*/ 196538 h 586477"/>
              <a:gd name="connsiteX19" fmla="*/ 263356 w 591399"/>
              <a:gd name="connsiteY19" fmla="*/ 191383 h 586477"/>
              <a:gd name="connsiteX20" fmla="*/ 265242 w 591399"/>
              <a:gd name="connsiteY20" fmla="*/ 146262 h 586477"/>
              <a:gd name="connsiteX21" fmla="*/ 184132 w 591399"/>
              <a:gd name="connsiteY21" fmla="*/ 179778 h 586477"/>
              <a:gd name="connsiteX22" fmla="*/ 184132 w 591399"/>
              <a:gd name="connsiteY22" fmla="*/ 341770 h 586477"/>
              <a:gd name="connsiteX23" fmla="*/ 346351 w 591399"/>
              <a:gd name="connsiteY23" fmla="*/ 341770 h 586477"/>
              <a:gd name="connsiteX24" fmla="*/ 346351 w 591399"/>
              <a:gd name="connsiteY24" fmla="*/ 179778 h 586477"/>
              <a:gd name="connsiteX25" fmla="*/ 265242 w 591399"/>
              <a:gd name="connsiteY25" fmla="*/ 146262 h 586477"/>
              <a:gd name="connsiteX26" fmla="*/ 265295 w 591399"/>
              <a:gd name="connsiteY26" fmla="*/ 100501 h 586477"/>
              <a:gd name="connsiteX27" fmla="*/ 379053 w 591399"/>
              <a:gd name="connsiteY27" fmla="*/ 147551 h 586477"/>
              <a:gd name="connsiteX28" fmla="*/ 394113 w 591399"/>
              <a:gd name="connsiteY28" fmla="*/ 356809 h 586477"/>
              <a:gd name="connsiteX29" fmla="*/ 421651 w 591399"/>
              <a:gd name="connsiteY29" fmla="*/ 384739 h 586477"/>
              <a:gd name="connsiteX30" fmla="*/ 459516 w 591399"/>
              <a:gd name="connsiteY30" fmla="*/ 395911 h 586477"/>
              <a:gd name="connsiteX31" fmla="*/ 579136 w 591399"/>
              <a:gd name="connsiteY31" fmla="*/ 515364 h 586477"/>
              <a:gd name="connsiteX32" fmla="*/ 579136 w 591399"/>
              <a:gd name="connsiteY32" fmla="*/ 574231 h 586477"/>
              <a:gd name="connsiteX33" fmla="*/ 520187 w 591399"/>
              <a:gd name="connsiteY33" fmla="*/ 574231 h 586477"/>
              <a:gd name="connsiteX34" fmla="*/ 400567 w 591399"/>
              <a:gd name="connsiteY34" fmla="*/ 454778 h 586477"/>
              <a:gd name="connsiteX35" fmla="*/ 389380 w 591399"/>
              <a:gd name="connsiteY35" fmla="*/ 416965 h 586477"/>
              <a:gd name="connsiteX36" fmla="*/ 361411 w 591399"/>
              <a:gd name="connsiteY36" fmla="*/ 389465 h 586477"/>
              <a:gd name="connsiteX37" fmla="*/ 151861 w 591399"/>
              <a:gd name="connsiteY37" fmla="*/ 374426 h 586477"/>
              <a:gd name="connsiteX38" fmla="*/ 151861 w 591399"/>
              <a:gd name="connsiteY38" fmla="*/ 147551 h 586477"/>
              <a:gd name="connsiteX39" fmla="*/ 265295 w 591399"/>
              <a:gd name="connsiteY39" fmla="*/ 100501 h 586477"/>
              <a:gd name="connsiteX40" fmla="*/ 447469 w 591399"/>
              <a:gd name="connsiteY40" fmla="*/ 587 h 586477"/>
              <a:gd name="connsiteX41" fmla="*/ 458227 w 591399"/>
              <a:gd name="connsiteY41" fmla="*/ 5745 h 586477"/>
              <a:gd name="connsiteX42" fmla="*/ 492222 w 591399"/>
              <a:gd name="connsiteY42" fmla="*/ 91273 h 586477"/>
              <a:gd name="connsiteX43" fmla="*/ 487488 w 591399"/>
              <a:gd name="connsiteY43" fmla="*/ 102447 h 586477"/>
              <a:gd name="connsiteX44" fmla="*/ 484476 w 591399"/>
              <a:gd name="connsiteY44" fmla="*/ 102877 h 586477"/>
              <a:gd name="connsiteX45" fmla="*/ 476300 w 591399"/>
              <a:gd name="connsiteY45" fmla="*/ 97720 h 586477"/>
              <a:gd name="connsiteX46" fmla="*/ 450481 w 591399"/>
              <a:gd name="connsiteY46" fmla="*/ 32392 h 586477"/>
              <a:gd name="connsiteX47" fmla="*/ 397552 w 591399"/>
              <a:gd name="connsiteY47" fmla="*/ 150584 h 586477"/>
              <a:gd name="connsiteX48" fmla="*/ 385503 w 591399"/>
              <a:gd name="connsiteY48" fmla="*/ 135112 h 586477"/>
              <a:gd name="connsiteX49" fmla="*/ 435420 w 591399"/>
              <a:gd name="connsiteY49" fmla="*/ 23366 h 586477"/>
              <a:gd name="connsiteX50" fmla="*/ 366138 w 591399"/>
              <a:gd name="connsiteY50" fmla="*/ 49153 h 586477"/>
              <a:gd name="connsiteX51" fmla="*/ 355380 w 591399"/>
              <a:gd name="connsiteY51" fmla="*/ 43996 h 586477"/>
              <a:gd name="connsiteX52" fmla="*/ 360544 w 591399"/>
              <a:gd name="connsiteY52" fmla="*/ 32821 h 58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1399" h="586477">
                <a:moveTo>
                  <a:pt x="90342" y="296231"/>
                </a:moveTo>
                <a:cubicBezTo>
                  <a:pt x="90772" y="296231"/>
                  <a:pt x="90772" y="296231"/>
                  <a:pt x="91202" y="296231"/>
                </a:cubicBezTo>
                <a:cubicBezTo>
                  <a:pt x="92923" y="302245"/>
                  <a:pt x="94644" y="308259"/>
                  <a:pt x="97225" y="313843"/>
                </a:cubicBezTo>
                <a:lnTo>
                  <a:pt x="14626" y="396750"/>
                </a:lnTo>
                <a:cubicBezTo>
                  <a:pt x="12905" y="398468"/>
                  <a:pt x="10754" y="399327"/>
                  <a:pt x="8603" y="399327"/>
                </a:cubicBezTo>
                <a:cubicBezTo>
                  <a:pt x="6452" y="399327"/>
                  <a:pt x="4301" y="398468"/>
                  <a:pt x="2580" y="396750"/>
                </a:cubicBezTo>
                <a:cubicBezTo>
                  <a:pt x="-861" y="393313"/>
                  <a:pt x="-861" y="387729"/>
                  <a:pt x="2580" y="384722"/>
                </a:cubicBezTo>
                <a:close/>
                <a:moveTo>
                  <a:pt x="263356" y="191383"/>
                </a:moveTo>
                <a:cubicBezTo>
                  <a:pt x="266368" y="190524"/>
                  <a:pt x="268950" y="191813"/>
                  <a:pt x="271102" y="193960"/>
                </a:cubicBezTo>
                <a:lnTo>
                  <a:pt x="330913" y="256673"/>
                </a:lnTo>
                <a:lnTo>
                  <a:pt x="351997" y="209853"/>
                </a:lnTo>
                <a:cubicBezTo>
                  <a:pt x="355440" y="218444"/>
                  <a:pt x="358022" y="227464"/>
                  <a:pt x="358882" y="236484"/>
                </a:cubicBezTo>
                <a:lnTo>
                  <a:pt x="341670" y="275572"/>
                </a:lnTo>
                <a:cubicBezTo>
                  <a:pt x="340379" y="278149"/>
                  <a:pt x="338228" y="279868"/>
                  <a:pt x="335216" y="280297"/>
                </a:cubicBezTo>
                <a:cubicBezTo>
                  <a:pt x="332204" y="280727"/>
                  <a:pt x="329622" y="279868"/>
                  <a:pt x="327471" y="277720"/>
                </a:cubicBezTo>
                <a:lnTo>
                  <a:pt x="267659" y="215437"/>
                </a:lnTo>
                <a:lnTo>
                  <a:pt x="215593" y="343439"/>
                </a:lnTo>
                <a:cubicBezTo>
                  <a:pt x="210430" y="341291"/>
                  <a:pt x="205266" y="338285"/>
                  <a:pt x="200533" y="335278"/>
                </a:cubicBezTo>
                <a:lnTo>
                  <a:pt x="256902" y="196538"/>
                </a:lnTo>
                <a:cubicBezTo>
                  <a:pt x="258193" y="193531"/>
                  <a:pt x="260344" y="191813"/>
                  <a:pt x="263356" y="191383"/>
                </a:cubicBezTo>
                <a:close/>
                <a:moveTo>
                  <a:pt x="265242" y="146262"/>
                </a:moveTo>
                <a:cubicBezTo>
                  <a:pt x="235875" y="146262"/>
                  <a:pt x="206508" y="157434"/>
                  <a:pt x="184132" y="179778"/>
                </a:cubicBezTo>
                <a:cubicBezTo>
                  <a:pt x="139382" y="224465"/>
                  <a:pt x="139382" y="297083"/>
                  <a:pt x="184132" y="341770"/>
                </a:cubicBezTo>
                <a:cubicBezTo>
                  <a:pt x="228882" y="386458"/>
                  <a:pt x="301601" y="386458"/>
                  <a:pt x="346351" y="341770"/>
                </a:cubicBezTo>
                <a:cubicBezTo>
                  <a:pt x="391101" y="297083"/>
                  <a:pt x="391101" y="224465"/>
                  <a:pt x="346351" y="179778"/>
                </a:cubicBezTo>
                <a:cubicBezTo>
                  <a:pt x="323976" y="157434"/>
                  <a:pt x="294609" y="146262"/>
                  <a:pt x="265242" y="146262"/>
                </a:cubicBezTo>
                <a:close/>
                <a:moveTo>
                  <a:pt x="265295" y="100501"/>
                </a:moveTo>
                <a:cubicBezTo>
                  <a:pt x="306442" y="100501"/>
                  <a:pt x="347642" y="116184"/>
                  <a:pt x="379053" y="147551"/>
                </a:cubicBezTo>
                <a:cubicBezTo>
                  <a:pt x="435851" y="204270"/>
                  <a:pt x="441014" y="294075"/>
                  <a:pt x="394113" y="356809"/>
                </a:cubicBezTo>
                <a:lnTo>
                  <a:pt x="421651" y="384739"/>
                </a:lnTo>
                <a:cubicBezTo>
                  <a:pt x="434990" y="382161"/>
                  <a:pt x="449190" y="385598"/>
                  <a:pt x="459516" y="395911"/>
                </a:cubicBezTo>
                <a:lnTo>
                  <a:pt x="579136" y="515364"/>
                </a:lnTo>
                <a:cubicBezTo>
                  <a:pt x="595487" y="531692"/>
                  <a:pt x="595487" y="557903"/>
                  <a:pt x="579136" y="574231"/>
                </a:cubicBezTo>
                <a:cubicBezTo>
                  <a:pt x="562785" y="590559"/>
                  <a:pt x="536538" y="590559"/>
                  <a:pt x="520187" y="574231"/>
                </a:cubicBezTo>
                <a:lnTo>
                  <a:pt x="400567" y="454778"/>
                </a:lnTo>
                <a:cubicBezTo>
                  <a:pt x="390240" y="444465"/>
                  <a:pt x="386798" y="430286"/>
                  <a:pt x="389380" y="416965"/>
                </a:cubicBezTo>
                <a:lnTo>
                  <a:pt x="361411" y="389465"/>
                </a:lnTo>
                <a:cubicBezTo>
                  <a:pt x="298589" y="436301"/>
                  <a:pt x="208659" y="431145"/>
                  <a:pt x="151861" y="374426"/>
                </a:cubicBezTo>
                <a:cubicBezTo>
                  <a:pt x="89039" y="311692"/>
                  <a:pt x="89039" y="209856"/>
                  <a:pt x="151861" y="147551"/>
                </a:cubicBezTo>
                <a:cubicBezTo>
                  <a:pt x="183057" y="116184"/>
                  <a:pt x="224149" y="100501"/>
                  <a:pt x="265295" y="100501"/>
                </a:cubicBezTo>
                <a:close/>
                <a:moveTo>
                  <a:pt x="447469" y="587"/>
                </a:moveTo>
                <a:cubicBezTo>
                  <a:pt x="451772" y="-1132"/>
                  <a:pt x="456505" y="1017"/>
                  <a:pt x="458227" y="5745"/>
                </a:cubicBezTo>
                <a:lnTo>
                  <a:pt x="492222" y="91273"/>
                </a:lnTo>
                <a:cubicBezTo>
                  <a:pt x="493943" y="95571"/>
                  <a:pt x="491792" y="100728"/>
                  <a:pt x="487488" y="102447"/>
                </a:cubicBezTo>
                <a:cubicBezTo>
                  <a:pt x="486628" y="102877"/>
                  <a:pt x="485337" y="102877"/>
                  <a:pt x="484476" y="102877"/>
                </a:cubicBezTo>
                <a:cubicBezTo>
                  <a:pt x="481034" y="102877"/>
                  <a:pt x="477591" y="100728"/>
                  <a:pt x="476300" y="97720"/>
                </a:cubicBezTo>
                <a:lnTo>
                  <a:pt x="450481" y="32392"/>
                </a:lnTo>
                <a:lnTo>
                  <a:pt x="397552" y="150584"/>
                </a:lnTo>
                <a:cubicBezTo>
                  <a:pt x="393679" y="144997"/>
                  <a:pt x="389806" y="140269"/>
                  <a:pt x="385503" y="135112"/>
                </a:cubicBezTo>
                <a:lnTo>
                  <a:pt x="435420" y="23366"/>
                </a:lnTo>
                <a:lnTo>
                  <a:pt x="366138" y="49153"/>
                </a:lnTo>
                <a:cubicBezTo>
                  <a:pt x="361835" y="50443"/>
                  <a:pt x="357102" y="48294"/>
                  <a:pt x="355380" y="43996"/>
                </a:cubicBezTo>
                <a:cubicBezTo>
                  <a:pt x="353659" y="39268"/>
                  <a:pt x="355811" y="34541"/>
                  <a:pt x="360544" y="32821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0" name="zoom-or-search-interface-symbol_45707"/>
          <p:cNvSpPr>
            <a:spLocks noChangeAspect="1"/>
          </p:cNvSpPr>
          <p:nvPr/>
        </p:nvSpPr>
        <p:spPr bwMode="auto">
          <a:xfrm>
            <a:off x="4283423" y="5884851"/>
            <a:ext cx="360544" cy="360000"/>
          </a:xfrm>
          <a:custGeom>
            <a:avLst/>
            <a:gdLst>
              <a:gd name="connsiteX0" fmla="*/ 441411 w 607991"/>
              <a:gd name="connsiteY0" fmla="*/ 360307 h 607074"/>
              <a:gd name="connsiteX1" fmla="*/ 452934 w 607991"/>
              <a:gd name="connsiteY1" fmla="*/ 364526 h 607074"/>
              <a:gd name="connsiteX2" fmla="*/ 592738 w 607991"/>
              <a:gd name="connsiteY2" fmla="*/ 482962 h 607074"/>
              <a:gd name="connsiteX3" fmla="*/ 607947 w 607991"/>
              <a:gd name="connsiteY3" fmla="*/ 513108 h 607074"/>
              <a:gd name="connsiteX4" fmla="*/ 595580 w 607991"/>
              <a:gd name="connsiteY4" fmla="*/ 544481 h 607074"/>
              <a:gd name="connsiteX5" fmla="*/ 545343 w 607991"/>
              <a:gd name="connsiteY5" fmla="*/ 594571 h 607074"/>
              <a:gd name="connsiteX6" fmla="*/ 515769 w 607991"/>
              <a:gd name="connsiteY6" fmla="*/ 607074 h 607074"/>
              <a:gd name="connsiteX7" fmla="*/ 483814 w 607991"/>
              <a:gd name="connsiteY7" fmla="*/ 591886 h 607074"/>
              <a:gd name="connsiteX8" fmla="*/ 365134 w 607991"/>
              <a:gd name="connsiteY8" fmla="*/ 452126 h 607074"/>
              <a:gd name="connsiteX9" fmla="*/ 361063 w 607991"/>
              <a:gd name="connsiteY9" fmla="*/ 438395 h 607074"/>
              <a:gd name="connsiteX10" fmla="*/ 368667 w 607991"/>
              <a:gd name="connsiteY10" fmla="*/ 425969 h 607074"/>
              <a:gd name="connsiteX11" fmla="*/ 426663 w 607991"/>
              <a:gd name="connsiteY11" fmla="*/ 368055 h 607074"/>
              <a:gd name="connsiteX12" fmla="*/ 441411 w 607991"/>
              <a:gd name="connsiteY12" fmla="*/ 360307 h 607074"/>
              <a:gd name="connsiteX13" fmla="*/ 222140 w 607991"/>
              <a:gd name="connsiteY13" fmla="*/ 93076 h 607074"/>
              <a:gd name="connsiteX14" fmla="*/ 253470 w 607991"/>
              <a:gd name="connsiteY14" fmla="*/ 124379 h 607074"/>
              <a:gd name="connsiteX15" fmla="*/ 222140 w 607991"/>
              <a:gd name="connsiteY15" fmla="*/ 155681 h 607074"/>
              <a:gd name="connsiteX16" fmla="*/ 155947 w 607991"/>
              <a:gd name="connsiteY16" fmla="*/ 221816 h 607074"/>
              <a:gd name="connsiteX17" fmla="*/ 124617 w 607991"/>
              <a:gd name="connsiteY17" fmla="*/ 253118 h 607074"/>
              <a:gd name="connsiteX18" fmla="*/ 93287 w 607991"/>
              <a:gd name="connsiteY18" fmla="*/ 221816 h 607074"/>
              <a:gd name="connsiteX19" fmla="*/ 222140 w 607991"/>
              <a:gd name="connsiteY19" fmla="*/ 93076 h 607074"/>
              <a:gd name="connsiteX20" fmla="*/ 222143 w 607991"/>
              <a:gd name="connsiteY20" fmla="*/ 71859 h 607074"/>
              <a:gd name="connsiteX21" fmla="*/ 71974 w 607991"/>
              <a:gd name="connsiteY21" fmla="*/ 221790 h 607074"/>
              <a:gd name="connsiteX22" fmla="*/ 222143 w 607991"/>
              <a:gd name="connsiteY22" fmla="*/ 371644 h 607074"/>
              <a:gd name="connsiteX23" fmla="*/ 328222 w 607991"/>
              <a:gd name="connsiteY23" fmla="*/ 327700 h 607074"/>
              <a:gd name="connsiteX24" fmla="*/ 372235 w 607991"/>
              <a:gd name="connsiteY24" fmla="*/ 221790 h 607074"/>
              <a:gd name="connsiteX25" fmla="*/ 222143 w 607991"/>
              <a:gd name="connsiteY25" fmla="*/ 71859 h 607074"/>
              <a:gd name="connsiteX26" fmla="*/ 222143 w 607991"/>
              <a:gd name="connsiteY26" fmla="*/ 0 h 607074"/>
              <a:gd name="connsiteX27" fmla="*/ 444209 w 607991"/>
              <a:gd name="connsiteY27" fmla="*/ 221790 h 607074"/>
              <a:gd name="connsiteX28" fmla="*/ 379148 w 607991"/>
              <a:gd name="connsiteY28" fmla="*/ 378546 h 607074"/>
              <a:gd name="connsiteX29" fmla="*/ 222143 w 607991"/>
              <a:gd name="connsiteY29" fmla="*/ 443503 h 607074"/>
              <a:gd name="connsiteX30" fmla="*/ 0 w 607991"/>
              <a:gd name="connsiteY30" fmla="*/ 221790 h 607074"/>
              <a:gd name="connsiteX31" fmla="*/ 222143 w 607991"/>
              <a:gd name="connsiteY31" fmla="*/ 0 h 60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991" h="607074">
                <a:moveTo>
                  <a:pt x="441411" y="360307"/>
                </a:moveTo>
                <a:cubicBezTo>
                  <a:pt x="445559" y="360307"/>
                  <a:pt x="449631" y="361765"/>
                  <a:pt x="452934" y="364526"/>
                </a:cubicBezTo>
                <a:lnTo>
                  <a:pt x="592738" y="482962"/>
                </a:lnTo>
                <a:cubicBezTo>
                  <a:pt x="602032" y="490709"/>
                  <a:pt x="607410" y="501448"/>
                  <a:pt x="607947" y="513108"/>
                </a:cubicBezTo>
                <a:cubicBezTo>
                  <a:pt x="608485" y="524844"/>
                  <a:pt x="604107" y="535967"/>
                  <a:pt x="595580" y="544481"/>
                </a:cubicBezTo>
                <a:lnTo>
                  <a:pt x="545343" y="594571"/>
                </a:lnTo>
                <a:cubicBezTo>
                  <a:pt x="537354" y="602625"/>
                  <a:pt x="526830" y="607074"/>
                  <a:pt x="515769" y="607074"/>
                </a:cubicBezTo>
                <a:cubicBezTo>
                  <a:pt x="503555" y="607074"/>
                  <a:pt x="491879" y="601475"/>
                  <a:pt x="483814" y="591886"/>
                </a:cubicBezTo>
                <a:lnTo>
                  <a:pt x="365134" y="452126"/>
                </a:lnTo>
                <a:cubicBezTo>
                  <a:pt x="361831" y="448214"/>
                  <a:pt x="360448" y="443304"/>
                  <a:pt x="361063" y="438395"/>
                </a:cubicBezTo>
                <a:cubicBezTo>
                  <a:pt x="361677" y="433486"/>
                  <a:pt x="364519" y="428960"/>
                  <a:pt x="368667" y="425969"/>
                </a:cubicBezTo>
                <a:cubicBezTo>
                  <a:pt x="391251" y="410090"/>
                  <a:pt x="410762" y="390607"/>
                  <a:pt x="426663" y="368055"/>
                </a:cubicBezTo>
                <a:cubicBezTo>
                  <a:pt x="430120" y="363222"/>
                  <a:pt x="435650" y="360307"/>
                  <a:pt x="441411" y="360307"/>
                </a:cubicBezTo>
                <a:close/>
                <a:moveTo>
                  <a:pt x="222140" y="93076"/>
                </a:moveTo>
                <a:cubicBezTo>
                  <a:pt x="239418" y="93076"/>
                  <a:pt x="253470" y="107040"/>
                  <a:pt x="253470" y="124379"/>
                </a:cubicBezTo>
                <a:cubicBezTo>
                  <a:pt x="253470" y="141641"/>
                  <a:pt x="239418" y="155681"/>
                  <a:pt x="222140" y="155681"/>
                </a:cubicBezTo>
                <a:cubicBezTo>
                  <a:pt x="185588" y="155681"/>
                  <a:pt x="155947" y="185296"/>
                  <a:pt x="155947" y="221816"/>
                </a:cubicBezTo>
                <a:cubicBezTo>
                  <a:pt x="155947" y="239078"/>
                  <a:pt x="141895" y="253118"/>
                  <a:pt x="124617" y="253118"/>
                </a:cubicBezTo>
                <a:cubicBezTo>
                  <a:pt x="107339" y="253118"/>
                  <a:pt x="93287" y="239078"/>
                  <a:pt x="93287" y="221816"/>
                </a:cubicBezTo>
                <a:cubicBezTo>
                  <a:pt x="93287" y="150771"/>
                  <a:pt x="151110" y="93076"/>
                  <a:pt x="222140" y="93076"/>
                </a:cubicBezTo>
                <a:close/>
                <a:moveTo>
                  <a:pt x="222143" y="71859"/>
                </a:moveTo>
                <a:cubicBezTo>
                  <a:pt x="139339" y="71859"/>
                  <a:pt x="71974" y="139117"/>
                  <a:pt x="71974" y="221790"/>
                </a:cubicBezTo>
                <a:cubicBezTo>
                  <a:pt x="71974" y="304386"/>
                  <a:pt x="139339" y="371644"/>
                  <a:pt x="222143" y="371644"/>
                </a:cubicBezTo>
                <a:cubicBezTo>
                  <a:pt x="262162" y="371644"/>
                  <a:pt x="299801" y="356076"/>
                  <a:pt x="328222" y="327700"/>
                </a:cubicBezTo>
                <a:cubicBezTo>
                  <a:pt x="356642" y="299324"/>
                  <a:pt x="372235" y="261746"/>
                  <a:pt x="372235" y="221790"/>
                </a:cubicBezTo>
                <a:cubicBezTo>
                  <a:pt x="372235" y="139117"/>
                  <a:pt x="304870" y="71859"/>
                  <a:pt x="222143" y="71859"/>
                </a:cubicBezTo>
                <a:close/>
                <a:moveTo>
                  <a:pt x="222143" y="0"/>
                </a:moveTo>
                <a:cubicBezTo>
                  <a:pt x="344583" y="0"/>
                  <a:pt x="444209" y="99468"/>
                  <a:pt x="444209" y="221790"/>
                </a:cubicBezTo>
                <a:cubicBezTo>
                  <a:pt x="444209" y="280995"/>
                  <a:pt x="421088" y="336673"/>
                  <a:pt x="379148" y="378546"/>
                </a:cubicBezTo>
                <a:cubicBezTo>
                  <a:pt x="337209" y="420419"/>
                  <a:pt x="281442" y="443503"/>
                  <a:pt x="222143" y="443503"/>
                </a:cubicBezTo>
                <a:cubicBezTo>
                  <a:pt x="99626" y="443503"/>
                  <a:pt x="0" y="344035"/>
                  <a:pt x="0" y="221790"/>
                </a:cubicBezTo>
                <a:cubicBezTo>
                  <a:pt x="0" y="99468"/>
                  <a:pt x="99626" y="0"/>
                  <a:pt x="222143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9" name="search-for-staff_35932"/>
          <p:cNvSpPr>
            <a:spLocks noChangeAspect="1"/>
          </p:cNvSpPr>
          <p:nvPr/>
        </p:nvSpPr>
        <p:spPr bwMode="auto">
          <a:xfrm>
            <a:off x="7695803" y="790174"/>
            <a:ext cx="354725" cy="360000"/>
          </a:xfrm>
          <a:custGeom>
            <a:avLst/>
            <a:gdLst>
              <a:gd name="T0" fmla="*/ 770 w 2941"/>
              <a:gd name="T1" fmla="*/ 866 h 2989"/>
              <a:gd name="T2" fmla="*/ 1082 w 2941"/>
              <a:gd name="T3" fmla="*/ 1142 h 2989"/>
              <a:gd name="T4" fmla="*/ 1399 w 2941"/>
              <a:gd name="T5" fmla="*/ 867 h 2989"/>
              <a:gd name="T6" fmla="*/ 1427 w 2941"/>
              <a:gd name="T7" fmla="*/ 839 h 2989"/>
              <a:gd name="T8" fmla="*/ 1432 w 2941"/>
              <a:gd name="T9" fmla="*/ 783 h 2989"/>
              <a:gd name="T10" fmla="*/ 1410 w 2941"/>
              <a:gd name="T11" fmla="*/ 751 h 2989"/>
              <a:gd name="T12" fmla="*/ 1410 w 2941"/>
              <a:gd name="T13" fmla="*/ 741 h 2989"/>
              <a:gd name="T14" fmla="*/ 1282 w 2941"/>
              <a:gd name="T15" fmla="*/ 463 h 2989"/>
              <a:gd name="T16" fmla="*/ 1011 w 2941"/>
              <a:gd name="T17" fmla="*/ 444 h 2989"/>
              <a:gd name="T18" fmla="*/ 990 w 2941"/>
              <a:gd name="T19" fmla="*/ 465 h 2989"/>
              <a:gd name="T20" fmla="*/ 951 w 2941"/>
              <a:gd name="T21" fmla="*/ 462 h 2989"/>
              <a:gd name="T22" fmla="*/ 760 w 2941"/>
              <a:gd name="T23" fmla="*/ 739 h 2989"/>
              <a:gd name="T24" fmla="*/ 759 w 2941"/>
              <a:gd name="T25" fmla="*/ 749 h 2989"/>
              <a:gd name="T26" fmla="*/ 735 w 2941"/>
              <a:gd name="T27" fmla="*/ 782 h 2989"/>
              <a:gd name="T28" fmla="*/ 740 w 2941"/>
              <a:gd name="T29" fmla="*/ 838 h 2989"/>
              <a:gd name="T30" fmla="*/ 770 w 2941"/>
              <a:gd name="T31" fmla="*/ 866 h 2989"/>
              <a:gd name="T32" fmla="*/ 802 w 2941"/>
              <a:gd name="T33" fmla="*/ 754 h 2989"/>
              <a:gd name="T34" fmla="*/ 1012 w 2941"/>
              <a:gd name="T35" fmla="*/ 652 h 2989"/>
              <a:gd name="T36" fmla="*/ 1367 w 2941"/>
              <a:gd name="T37" fmla="*/ 758 h 2989"/>
              <a:gd name="T38" fmla="*/ 1368 w 2941"/>
              <a:gd name="T39" fmla="*/ 776 h 2989"/>
              <a:gd name="T40" fmla="*/ 1082 w 2941"/>
              <a:gd name="T41" fmla="*/ 1098 h 2989"/>
              <a:gd name="T42" fmla="*/ 801 w 2941"/>
              <a:gd name="T43" fmla="*/ 776 h 2989"/>
              <a:gd name="T44" fmla="*/ 802 w 2941"/>
              <a:gd name="T45" fmla="*/ 754 h 2989"/>
              <a:gd name="T46" fmla="*/ 1328 w 2941"/>
              <a:gd name="T47" fmla="*/ 1090 h 2989"/>
              <a:gd name="T48" fmla="*/ 1307 w 2941"/>
              <a:gd name="T49" fmla="*/ 1093 h 2989"/>
              <a:gd name="T50" fmla="*/ 1178 w 2941"/>
              <a:gd name="T51" fmla="*/ 1267 h 2989"/>
              <a:gd name="T52" fmla="*/ 1081 w 2941"/>
              <a:gd name="T53" fmla="*/ 1189 h 2989"/>
              <a:gd name="T54" fmla="*/ 1080 w 2941"/>
              <a:gd name="T55" fmla="*/ 1190 h 2989"/>
              <a:gd name="T56" fmla="*/ 1080 w 2941"/>
              <a:gd name="T57" fmla="*/ 1190 h 2989"/>
              <a:gd name="T58" fmla="*/ 1080 w 2941"/>
              <a:gd name="T59" fmla="*/ 1190 h 2989"/>
              <a:gd name="T60" fmla="*/ 982 w 2941"/>
              <a:gd name="T61" fmla="*/ 1268 h 2989"/>
              <a:gd name="T62" fmla="*/ 854 w 2941"/>
              <a:gd name="T63" fmla="*/ 1094 h 2989"/>
              <a:gd name="T64" fmla="*/ 833 w 2941"/>
              <a:gd name="T65" fmla="*/ 1091 h 2989"/>
              <a:gd name="T66" fmla="*/ 575 w 2941"/>
              <a:gd name="T67" fmla="*/ 1674 h 2989"/>
              <a:gd name="T68" fmla="*/ 1081 w 2941"/>
              <a:gd name="T69" fmla="*/ 1674 h 2989"/>
              <a:gd name="T70" fmla="*/ 1081 w 2941"/>
              <a:gd name="T71" fmla="*/ 1673 h 2989"/>
              <a:gd name="T72" fmla="*/ 1586 w 2941"/>
              <a:gd name="T73" fmla="*/ 1673 h 2989"/>
              <a:gd name="T74" fmla="*/ 1328 w 2941"/>
              <a:gd name="T75" fmla="*/ 1090 h 2989"/>
              <a:gd name="T76" fmla="*/ 2209 w 2941"/>
              <a:gd name="T77" fmla="*/ 1104 h 2989"/>
              <a:gd name="T78" fmla="*/ 1104 w 2941"/>
              <a:gd name="T79" fmla="*/ 0 h 2989"/>
              <a:gd name="T80" fmla="*/ 0 w 2941"/>
              <a:gd name="T81" fmla="*/ 1104 h 2989"/>
              <a:gd name="T82" fmla="*/ 1104 w 2941"/>
              <a:gd name="T83" fmla="*/ 2209 h 2989"/>
              <a:gd name="T84" fmla="*/ 2209 w 2941"/>
              <a:gd name="T85" fmla="*/ 1104 h 2989"/>
              <a:gd name="T86" fmla="*/ 1104 w 2941"/>
              <a:gd name="T87" fmla="*/ 1931 h 2989"/>
              <a:gd name="T88" fmla="*/ 277 w 2941"/>
              <a:gd name="T89" fmla="*/ 1104 h 2989"/>
              <a:gd name="T90" fmla="*/ 1104 w 2941"/>
              <a:gd name="T91" fmla="*/ 277 h 2989"/>
              <a:gd name="T92" fmla="*/ 1931 w 2941"/>
              <a:gd name="T93" fmla="*/ 1104 h 2989"/>
              <a:gd name="T94" fmla="*/ 1104 w 2941"/>
              <a:gd name="T95" fmla="*/ 1931 h 2989"/>
              <a:gd name="T96" fmla="*/ 1848 w 2941"/>
              <a:gd name="T97" fmla="*/ 2140 h 2989"/>
              <a:gd name="T98" fmla="*/ 2092 w 2941"/>
              <a:gd name="T99" fmla="*/ 1896 h 2989"/>
              <a:gd name="T100" fmla="*/ 2941 w 2941"/>
              <a:gd name="T101" fmla="*/ 2744 h 2989"/>
              <a:gd name="T102" fmla="*/ 2696 w 2941"/>
              <a:gd name="T103" fmla="*/ 2989 h 2989"/>
              <a:gd name="T104" fmla="*/ 1848 w 2941"/>
              <a:gd name="T105" fmla="*/ 2140 h 2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41" h="2989">
                <a:moveTo>
                  <a:pt x="770" y="866"/>
                </a:moveTo>
                <a:cubicBezTo>
                  <a:pt x="807" y="1010"/>
                  <a:pt x="928" y="1142"/>
                  <a:pt x="1082" y="1142"/>
                </a:cubicBezTo>
                <a:cubicBezTo>
                  <a:pt x="1237" y="1142"/>
                  <a:pt x="1360" y="1010"/>
                  <a:pt x="1399" y="867"/>
                </a:cubicBezTo>
                <a:cubicBezTo>
                  <a:pt x="1414" y="866"/>
                  <a:pt x="1426" y="854"/>
                  <a:pt x="1427" y="839"/>
                </a:cubicBezTo>
                <a:lnTo>
                  <a:pt x="1432" y="783"/>
                </a:lnTo>
                <a:cubicBezTo>
                  <a:pt x="1433" y="768"/>
                  <a:pt x="1424" y="755"/>
                  <a:pt x="1410" y="751"/>
                </a:cubicBezTo>
                <a:cubicBezTo>
                  <a:pt x="1410" y="747"/>
                  <a:pt x="1410" y="744"/>
                  <a:pt x="1410" y="741"/>
                </a:cubicBezTo>
                <a:cubicBezTo>
                  <a:pt x="1407" y="611"/>
                  <a:pt x="1384" y="507"/>
                  <a:pt x="1282" y="463"/>
                </a:cubicBezTo>
                <a:cubicBezTo>
                  <a:pt x="1175" y="418"/>
                  <a:pt x="1080" y="417"/>
                  <a:pt x="1011" y="444"/>
                </a:cubicBezTo>
                <a:cubicBezTo>
                  <a:pt x="1006" y="446"/>
                  <a:pt x="994" y="462"/>
                  <a:pt x="990" y="465"/>
                </a:cubicBezTo>
                <a:cubicBezTo>
                  <a:pt x="985" y="468"/>
                  <a:pt x="961" y="460"/>
                  <a:pt x="951" y="462"/>
                </a:cubicBezTo>
                <a:cubicBezTo>
                  <a:pt x="799" y="483"/>
                  <a:pt x="748" y="627"/>
                  <a:pt x="760" y="739"/>
                </a:cubicBezTo>
                <a:cubicBezTo>
                  <a:pt x="759" y="743"/>
                  <a:pt x="759" y="746"/>
                  <a:pt x="759" y="749"/>
                </a:cubicBezTo>
                <a:cubicBezTo>
                  <a:pt x="744" y="752"/>
                  <a:pt x="733" y="766"/>
                  <a:pt x="735" y="782"/>
                </a:cubicBezTo>
                <a:lnTo>
                  <a:pt x="740" y="838"/>
                </a:lnTo>
                <a:cubicBezTo>
                  <a:pt x="741" y="854"/>
                  <a:pt x="754" y="866"/>
                  <a:pt x="770" y="866"/>
                </a:cubicBezTo>
                <a:close/>
                <a:moveTo>
                  <a:pt x="802" y="754"/>
                </a:moveTo>
                <a:cubicBezTo>
                  <a:pt x="869" y="730"/>
                  <a:pt x="998" y="679"/>
                  <a:pt x="1012" y="652"/>
                </a:cubicBezTo>
                <a:cubicBezTo>
                  <a:pt x="1070" y="713"/>
                  <a:pt x="1276" y="747"/>
                  <a:pt x="1367" y="758"/>
                </a:cubicBezTo>
                <a:cubicBezTo>
                  <a:pt x="1367" y="764"/>
                  <a:pt x="1368" y="770"/>
                  <a:pt x="1368" y="776"/>
                </a:cubicBezTo>
                <a:cubicBezTo>
                  <a:pt x="1368" y="925"/>
                  <a:pt x="1243" y="1098"/>
                  <a:pt x="1082" y="1098"/>
                </a:cubicBezTo>
                <a:cubicBezTo>
                  <a:pt x="921" y="1098"/>
                  <a:pt x="801" y="928"/>
                  <a:pt x="801" y="776"/>
                </a:cubicBezTo>
                <a:cubicBezTo>
                  <a:pt x="801" y="769"/>
                  <a:pt x="802" y="761"/>
                  <a:pt x="802" y="754"/>
                </a:cubicBezTo>
                <a:close/>
                <a:moveTo>
                  <a:pt x="1328" y="1090"/>
                </a:moveTo>
                <a:cubicBezTo>
                  <a:pt x="1320" y="1089"/>
                  <a:pt x="1312" y="1091"/>
                  <a:pt x="1307" y="1093"/>
                </a:cubicBezTo>
                <a:lnTo>
                  <a:pt x="1178" y="1267"/>
                </a:lnTo>
                <a:lnTo>
                  <a:pt x="1081" y="1189"/>
                </a:lnTo>
                <a:lnTo>
                  <a:pt x="1080" y="1190"/>
                </a:lnTo>
                <a:lnTo>
                  <a:pt x="1080" y="1190"/>
                </a:lnTo>
                <a:lnTo>
                  <a:pt x="1080" y="1190"/>
                </a:lnTo>
                <a:lnTo>
                  <a:pt x="982" y="1268"/>
                </a:lnTo>
                <a:lnTo>
                  <a:pt x="854" y="1094"/>
                </a:lnTo>
                <a:cubicBezTo>
                  <a:pt x="849" y="1092"/>
                  <a:pt x="841" y="1090"/>
                  <a:pt x="833" y="1091"/>
                </a:cubicBezTo>
                <a:cubicBezTo>
                  <a:pt x="590" y="1125"/>
                  <a:pt x="575" y="1674"/>
                  <a:pt x="575" y="1674"/>
                </a:cubicBezTo>
                <a:lnTo>
                  <a:pt x="1081" y="1674"/>
                </a:lnTo>
                <a:lnTo>
                  <a:pt x="1081" y="1673"/>
                </a:lnTo>
                <a:lnTo>
                  <a:pt x="1586" y="1673"/>
                </a:lnTo>
                <a:cubicBezTo>
                  <a:pt x="1586" y="1673"/>
                  <a:pt x="1570" y="1124"/>
                  <a:pt x="1328" y="1090"/>
                </a:cubicBezTo>
                <a:close/>
                <a:moveTo>
                  <a:pt x="2209" y="1104"/>
                </a:moveTo>
                <a:cubicBezTo>
                  <a:pt x="2209" y="495"/>
                  <a:pt x="1713" y="0"/>
                  <a:pt x="1104" y="0"/>
                </a:cubicBezTo>
                <a:cubicBezTo>
                  <a:pt x="495" y="0"/>
                  <a:pt x="0" y="495"/>
                  <a:pt x="0" y="1104"/>
                </a:cubicBezTo>
                <a:cubicBezTo>
                  <a:pt x="0" y="1713"/>
                  <a:pt x="495" y="2209"/>
                  <a:pt x="1104" y="2209"/>
                </a:cubicBezTo>
                <a:cubicBezTo>
                  <a:pt x="1713" y="2209"/>
                  <a:pt x="2209" y="1713"/>
                  <a:pt x="2209" y="1104"/>
                </a:cubicBezTo>
                <a:close/>
                <a:moveTo>
                  <a:pt x="1104" y="1931"/>
                </a:moveTo>
                <a:cubicBezTo>
                  <a:pt x="648" y="1931"/>
                  <a:pt x="277" y="1560"/>
                  <a:pt x="277" y="1104"/>
                </a:cubicBezTo>
                <a:cubicBezTo>
                  <a:pt x="277" y="648"/>
                  <a:pt x="648" y="277"/>
                  <a:pt x="1104" y="277"/>
                </a:cubicBezTo>
                <a:cubicBezTo>
                  <a:pt x="1560" y="277"/>
                  <a:pt x="1931" y="648"/>
                  <a:pt x="1931" y="1104"/>
                </a:cubicBezTo>
                <a:cubicBezTo>
                  <a:pt x="1931" y="1560"/>
                  <a:pt x="1560" y="1931"/>
                  <a:pt x="1104" y="1931"/>
                </a:cubicBezTo>
                <a:close/>
                <a:moveTo>
                  <a:pt x="1848" y="2140"/>
                </a:moveTo>
                <a:lnTo>
                  <a:pt x="2092" y="1896"/>
                </a:lnTo>
                <a:lnTo>
                  <a:pt x="2941" y="2744"/>
                </a:lnTo>
                <a:lnTo>
                  <a:pt x="2696" y="2989"/>
                </a:lnTo>
                <a:lnTo>
                  <a:pt x="1848" y="2140"/>
                </a:ln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B91C2BD4-0C32-4D88-B87A-47A701075E03}"/>
              </a:ext>
            </a:extLst>
          </p:cNvPr>
          <p:cNvSpPr txBox="1"/>
          <p:nvPr/>
        </p:nvSpPr>
        <p:spPr>
          <a:xfrm>
            <a:off x="907217" y="416662"/>
            <a:ext cx="3778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后台管理员与活动模块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646A49F7-7093-436D-9333-A44F1940B5AE}"/>
              </a:ext>
            </a:extLst>
          </p:cNvPr>
          <p:cNvSpPr txBox="1"/>
          <p:nvPr/>
        </p:nvSpPr>
        <p:spPr>
          <a:xfrm>
            <a:off x="907217" y="909648"/>
            <a:ext cx="2524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Admin and Events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李泓萱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4E8E8083-EA0D-4AA5-9660-18FF846DC9ED}"/>
              </a:ext>
            </a:extLst>
          </p:cNvPr>
          <p:cNvSpPr/>
          <p:nvPr/>
        </p:nvSpPr>
        <p:spPr>
          <a:xfrm>
            <a:off x="7909507" y="790174"/>
            <a:ext cx="3133233" cy="1199952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TimestampBehavior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时间插件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6BEA095-B43E-4E7D-8A5D-BFDA743E6C97}"/>
              </a:ext>
            </a:extLst>
          </p:cNvPr>
          <p:cNvGrpSpPr/>
          <p:nvPr/>
        </p:nvGrpSpPr>
        <p:grpSpPr>
          <a:xfrm>
            <a:off x="1867778" y="1503798"/>
            <a:ext cx="3511102" cy="673838"/>
            <a:chOff x="5892800" y="1513840"/>
            <a:chExt cx="3511102" cy="673838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C3E5C95-51AF-45FB-B6CE-1F6A13479D01}"/>
                </a:ext>
              </a:extLst>
            </p:cNvPr>
            <p:cNvSpPr/>
            <p:nvPr/>
          </p:nvSpPr>
          <p:spPr>
            <a:xfrm>
              <a:off x="5892800" y="1513840"/>
              <a:ext cx="3511102" cy="67383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E8170619-E10B-4344-87A4-4DD1607E5C79}"/>
                </a:ext>
              </a:extLst>
            </p:cNvPr>
            <p:cNvSpPr txBox="1"/>
            <p:nvPr/>
          </p:nvSpPr>
          <p:spPr>
            <a:xfrm>
              <a:off x="6221413" y="1619926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活动发布模块及插件</a:t>
              </a:r>
              <a:endParaRPr lang="en-US" altLang="zh-CN" sz="2400" b="1" dirty="0">
                <a:solidFill>
                  <a:srgbClr val="C00000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</p:grpSp>
      <p:pic>
        <p:nvPicPr>
          <p:cNvPr id="3074" name="Picture 2" descr="https://github.com/Hughshine/nku-calendar/wiki/images/backend-publish.png">
            <a:extLst>
              <a:ext uri="{FF2B5EF4-FFF2-40B4-BE49-F238E27FC236}">
                <a16:creationId xmlns:a16="http://schemas.microsoft.com/office/drawing/2014/main" id="{EA1CB565-7362-4163-8CDD-8CED2C3F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70" y="2397953"/>
            <a:ext cx="6501717" cy="296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ithub.com/Hughshine/nku-calendar/wiki/images/backend-time.png">
            <a:extLst>
              <a:ext uri="{FF2B5EF4-FFF2-40B4-BE49-F238E27FC236}">
                <a16:creationId xmlns:a16="http://schemas.microsoft.com/office/drawing/2014/main" id="{B00F1886-694F-4399-B36F-D0DDFCA62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4" r="45117" b="6028"/>
          <a:stretch/>
        </p:blipFill>
        <p:spPr bwMode="auto">
          <a:xfrm>
            <a:off x="8413120" y="1258338"/>
            <a:ext cx="2126008" cy="2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github.com/Hughshine/nku-calendar/wiki/images/backend-2.png">
            <a:extLst>
              <a:ext uri="{FF2B5EF4-FFF2-40B4-BE49-F238E27FC236}">
                <a16:creationId xmlns:a16="http://schemas.microsoft.com/office/drawing/2014/main" id="{30961A20-B1FD-43BD-96AB-5117363E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81" y="4222123"/>
            <a:ext cx="3560642" cy="152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github.com/Hughshine/nku-calendar/wiki/images/backend-1.png">
            <a:extLst>
              <a:ext uri="{FF2B5EF4-FFF2-40B4-BE49-F238E27FC236}">
                <a16:creationId xmlns:a16="http://schemas.microsoft.com/office/drawing/2014/main" id="{D015EFF3-001B-4E79-B0FF-B37AEB64A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3" r="14704" b="11896"/>
          <a:stretch/>
        </p:blipFill>
        <p:spPr bwMode="auto">
          <a:xfrm>
            <a:off x="7964059" y="4345775"/>
            <a:ext cx="3577486" cy="199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19D3F745-A3A1-4A80-AE86-05F53E671C59}"/>
              </a:ext>
            </a:extLst>
          </p:cNvPr>
          <p:cNvSpPr/>
          <p:nvPr/>
        </p:nvSpPr>
        <p:spPr>
          <a:xfrm>
            <a:off x="8238393" y="3863010"/>
            <a:ext cx="3133233" cy="42373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Ueditor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图片插件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E66A76EC-7C7F-4628-A5D7-6EBDAC65BC8C}"/>
              </a:ext>
            </a:extLst>
          </p:cNvPr>
          <p:cNvSpPr/>
          <p:nvPr/>
        </p:nvSpPr>
        <p:spPr>
          <a:xfrm>
            <a:off x="4715820" y="5884851"/>
            <a:ext cx="3133233" cy="768746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百度编辑器插件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60C2BB-C133-4977-B01D-6D6301F89308}"/>
              </a:ext>
            </a:extLst>
          </p:cNvPr>
          <p:cNvSpPr txBox="1"/>
          <p:nvPr/>
        </p:nvSpPr>
        <p:spPr>
          <a:xfrm>
            <a:off x="82227" y="5565890"/>
            <a:ext cx="4086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7"/>
              </a:rPr>
              <a:t>https://github.com/Hughshine/nku-calendar/wiki/%E5%AE%9E%E7%8E%B0%E6%96%87%E6%A1%A3#%E5%8A%9F%E8%83%BD%E5%B1%95%E7%A4%BA-2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  <p:bldP spid="23" grpId="0" animBg="1"/>
      <p:bldP spid="16" grpId="0"/>
      <p:bldP spid="1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29"/>
          <p:cNvGrpSpPr/>
          <p:nvPr/>
        </p:nvGrpSpPr>
        <p:grpSpPr bwMode="auto">
          <a:xfrm>
            <a:off x="766552" y="2292697"/>
            <a:ext cx="734403" cy="7365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" name="TextBox 19"/>
          <p:cNvSpPr txBox="1"/>
          <p:nvPr/>
        </p:nvSpPr>
        <p:spPr>
          <a:xfrm>
            <a:off x="1801796" y="2240167"/>
            <a:ext cx="264432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在修改与删除活动时设置权限，即管理员只能管理本学院的活动</a:t>
            </a:r>
          </a:p>
        </p:txBody>
      </p:sp>
      <p:sp>
        <p:nvSpPr>
          <p:cNvPr id="20" name="矩形 19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5952E-3709-4A81-8325-46F90E4E5DF8}"/>
              </a:ext>
            </a:extLst>
          </p:cNvPr>
          <p:cNvSpPr txBox="1"/>
          <p:nvPr/>
        </p:nvSpPr>
        <p:spPr>
          <a:xfrm>
            <a:off x="907217" y="416662"/>
            <a:ext cx="3778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后台管理员与活动模块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47F87C0E-7476-49EB-967B-D358F6BA6E01}"/>
              </a:ext>
            </a:extLst>
          </p:cNvPr>
          <p:cNvSpPr txBox="1"/>
          <p:nvPr/>
        </p:nvSpPr>
        <p:spPr>
          <a:xfrm>
            <a:off x="907217" y="909648"/>
            <a:ext cx="2524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Admin and Events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李泓萱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1EE1F8A-8242-471B-89E0-B446D74A3421}"/>
              </a:ext>
            </a:extLst>
          </p:cNvPr>
          <p:cNvGrpSpPr/>
          <p:nvPr/>
        </p:nvGrpSpPr>
        <p:grpSpPr>
          <a:xfrm>
            <a:off x="6660152" y="875916"/>
            <a:ext cx="3807471" cy="831540"/>
            <a:chOff x="5892799" y="1513840"/>
            <a:chExt cx="3300941" cy="567718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BF39D36D-84C8-4713-A6B0-B650CD1E90AE}"/>
                </a:ext>
              </a:extLst>
            </p:cNvPr>
            <p:cNvSpPr/>
            <p:nvPr/>
          </p:nvSpPr>
          <p:spPr>
            <a:xfrm>
              <a:off x="5892799" y="1513840"/>
              <a:ext cx="3223471" cy="56771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6D78F23B-0F81-4EE1-9746-B36A0E7BE4A8}"/>
                </a:ext>
              </a:extLst>
            </p:cNvPr>
            <p:cNvSpPr txBox="1"/>
            <p:nvPr/>
          </p:nvSpPr>
          <p:spPr>
            <a:xfrm>
              <a:off x="6153617" y="1629300"/>
              <a:ext cx="3040123" cy="336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Avenir Medium Oblique" charset="0"/>
                  <a:ea typeface="Avenir Medium Oblique" charset="0"/>
                  <a:cs typeface="Avenir Medium Oblique" charset="0"/>
                </a:rPr>
                <a:t>活动查看修改删除模块</a:t>
              </a:r>
              <a:endParaRPr lang="en-US" altLang="zh-CN" sz="2400" b="1" dirty="0">
                <a:solidFill>
                  <a:srgbClr val="C00000"/>
                </a:solidFill>
                <a:latin typeface="Avenir Medium Oblique" charset="0"/>
                <a:ea typeface="Avenir Medium Oblique" charset="0"/>
                <a:cs typeface="Avenir Medium Oblique" charset="0"/>
              </a:endParaRPr>
            </a:p>
          </p:txBody>
        </p:sp>
      </p:grpSp>
      <p:pic>
        <p:nvPicPr>
          <p:cNvPr id="2052" name="Picture 4" descr="https://github.com/Hughshine/nku-calendar/wiki/images/backend-views.png">
            <a:extLst>
              <a:ext uri="{FF2B5EF4-FFF2-40B4-BE49-F238E27FC236}">
                <a16:creationId xmlns:a16="http://schemas.microsoft.com/office/drawing/2014/main" id="{AA266053-2388-4D46-8B31-9652D3FAA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689" y="1857748"/>
            <a:ext cx="6669511" cy="33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thub.com/Hughshine/nku-calendar/wiki/images/backend-views2.png">
            <a:extLst>
              <a:ext uri="{FF2B5EF4-FFF2-40B4-BE49-F238E27FC236}">
                <a16:creationId xmlns:a16="http://schemas.microsoft.com/office/drawing/2014/main" id="{29506A30-EE8C-4FD6-B03E-F442D6595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38" y="3299156"/>
            <a:ext cx="6667339" cy="33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29">
            <a:extLst>
              <a:ext uri="{FF2B5EF4-FFF2-40B4-BE49-F238E27FC236}">
                <a16:creationId xmlns:a16="http://schemas.microsoft.com/office/drawing/2014/main" id="{0CF7394D-EBF9-486B-BB64-243CB4495167}"/>
              </a:ext>
            </a:extLst>
          </p:cNvPr>
          <p:cNvGrpSpPr/>
          <p:nvPr/>
        </p:nvGrpSpPr>
        <p:grpSpPr bwMode="auto">
          <a:xfrm>
            <a:off x="766552" y="4008480"/>
            <a:ext cx="734403" cy="736520"/>
            <a:chOff x="2307521" y="2283162"/>
            <a:chExt cx="551398" cy="55139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46C5D85-C3D0-437F-B8B7-FE964FF42997}"/>
                </a:ext>
              </a:extLst>
            </p:cNvPr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37" name="五角星 40">
              <a:extLst>
                <a:ext uri="{FF2B5EF4-FFF2-40B4-BE49-F238E27FC236}">
                  <a16:creationId xmlns:a16="http://schemas.microsoft.com/office/drawing/2014/main" id="{9C1F5AED-570F-4A27-8D85-652E94617D46}"/>
                </a:ext>
              </a:extLst>
            </p:cNvPr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5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8" name="TextBox 19">
            <a:extLst>
              <a:ext uri="{FF2B5EF4-FFF2-40B4-BE49-F238E27FC236}">
                <a16:creationId xmlns:a16="http://schemas.microsoft.com/office/drawing/2014/main" id="{25C98895-848C-4F61-AB0B-263857AB8762}"/>
              </a:ext>
            </a:extLst>
          </p:cNvPr>
          <p:cNvSpPr txBox="1"/>
          <p:nvPr/>
        </p:nvSpPr>
        <p:spPr>
          <a:xfrm>
            <a:off x="1801797" y="3955950"/>
            <a:ext cx="264432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可查看其他学院的活动，当试图修改或删除其他学院活动时会弹出警告框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A1EAB23-9FC0-49F9-B8F0-062BBFBC88C0}"/>
              </a:ext>
            </a:extLst>
          </p:cNvPr>
          <p:cNvSpPr txBox="1"/>
          <p:nvPr/>
        </p:nvSpPr>
        <p:spPr>
          <a:xfrm>
            <a:off x="599626" y="5860619"/>
            <a:ext cx="408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5"/>
              </a:rPr>
              <a:t>关键代码部分见实现文档（点击这里）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4" grpId="0"/>
      <p:bldP spid="25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12192000" cy="68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45" t="18854" r="3030" b="19964"/>
          <a:stretch>
            <a:fillRect/>
          </a:stretch>
        </p:blipFill>
        <p:spPr bwMode="auto">
          <a:xfrm>
            <a:off x="40439" y="1478525"/>
            <a:ext cx="6781800" cy="42037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1478525"/>
            <a:ext cx="1339040" cy="4203700"/>
          </a:xfrm>
          <a:prstGeom prst="rect">
            <a:avLst/>
          </a:prstGeom>
          <a:solidFill>
            <a:srgbClr val="D351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</a:rPr>
              <a:t>04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72214" y="2767280"/>
            <a:ext cx="3949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latin typeface="方正楷体简体" panose="03000509000000000000" pitchFamily="65" charset="-122"/>
                <a:ea typeface="方正楷体简体" panose="03000509000000000000" pitchFamily="65" charset="-122"/>
              </a:defRPr>
            </a:lvl1pPr>
          </a:lstStyle>
          <a:p>
            <a:pPr algn="ctr"/>
            <a:r>
              <a:rPr lang="zh-CN" altLang="en-US" dirty="0"/>
              <a:t>文档分工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998773" y="3620108"/>
            <a:ext cx="369605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Division of Work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楷体简体" panose="03000509000000000000" pitchFamily="65" charset="-122"/>
              <a:ea typeface="方正楷体简体" panose="03000509000000000000" pitchFamily="65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626960" y="1775727"/>
            <a:ext cx="5498541" cy="38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1. 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需求文档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李煦阳</a:t>
            </a:r>
          </a:p>
        </p:txBody>
      </p:sp>
      <p:sp>
        <p:nvSpPr>
          <p:cNvPr id="12" name="椭圆 11"/>
          <p:cNvSpPr/>
          <p:nvPr/>
        </p:nvSpPr>
        <p:spPr>
          <a:xfrm>
            <a:off x="879914" y="1784333"/>
            <a:ext cx="576000" cy="576000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3" name="writing-letter_103606"/>
          <p:cNvSpPr>
            <a:spLocks noChangeAspect="1"/>
          </p:cNvSpPr>
          <p:nvPr/>
        </p:nvSpPr>
        <p:spPr bwMode="auto">
          <a:xfrm>
            <a:off x="1031574" y="1928333"/>
            <a:ext cx="272680" cy="288000"/>
          </a:xfrm>
          <a:custGeom>
            <a:avLst/>
            <a:gdLst>
              <a:gd name="connsiteX0" fmla="*/ 96184 w 575249"/>
              <a:gd name="connsiteY0" fmla="*/ 306085 h 607568"/>
              <a:gd name="connsiteX1" fmla="*/ 79590 w 575249"/>
              <a:gd name="connsiteY1" fmla="*/ 322655 h 607568"/>
              <a:gd name="connsiteX2" fmla="*/ 96184 w 575249"/>
              <a:gd name="connsiteY2" fmla="*/ 339225 h 607568"/>
              <a:gd name="connsiteX3" fmla="*/ 209422 w 575249"/>
              <a:gd name="connsiteY3" fmla="*/ 339225 h 607568"/>
              <a:gd name="connsiteX4" fmla="*/ 226016 w 575249"/>
              <a:gd name="connsiteY4" fmla="*/ 322655 h 607568"/>
              <a:gd name="connsiteX5" fmla="*/ 209422 w 575249"/>
              <a:gd name="connsiteY5" fmla="*/ 306085 h 607568"/>
              <a:gd name="connsiteX6" fmla="*/ 96184 w 575249"/>
              <a:gd name="connsiteY6" fmla="*/ 192857 h 607568"/>
              <a:gd name="connsiteX7" fmla="*/ 79590 w 575249"/>
              <a:gd name="connsiteY7" fmla="*/ 209427 h 607568"/>
              <a:gd name="connsiteX8" fmla="*/ 96184 w 575249"/>
              <a:gd name="connsiteY8" fmla="*/ 225843 h 607568"/>
              <a:gd name="connsiteX9" fmla="*/ 335875 w 575249"/>
              <a:gd name="connsiteY9" fmla="*/ 225843 h 607568"/>
              <a:gd name="connsiteX10" fmla="*/ 352315 w 575249"/>
              <a:gd name="connsiteY10" fmla="*/ 209427 h 607568"/>
              <a:gd name="connsiteX11" fmla="*/ 335875 w 575249"/>
              <a:gd name="connsiteY11" fmla="*/ 192857 h 607568"/>
              <a:gd name="connsiteX12" fmla="*/ 96184 w 575249"/>
              <a:gd name="connsiteY12" fmla="*/ 117371 h 607568"/>
              <a:gd name="connsiteX13" fmla="*/ 79590 w 575249"/>
              <a:gd name="connsiteY13" fmla="*/ 133941 h 607568"/>
              <a:gd name="connsiteX14" fmla="*/ 96184 w 575249"/>
              <a:gd name="connsiteY14" fmla="*/ 150358 h 607568"/>
              <a:gd name="connsiteX15" fmla="*/ 209422 w 575249"/>
              <a:gd name="connsiteY15" fmla="*/ 150358 h 607568"/>
              <a:gd name="connsiteX16" fmla="*/ 226016 w 575249"/>
              <a:gd name="connsiteY16" fmla="*/ 133941 h 607568"/>
              <a:gd name="connsiteX17" fmla="*/ 209422 w 575249"/>
              <a:gd name="connsiteY17" fmla="*/ 117371 h 607568"/>
              <a:gd name="connsiteX18" fmla="*/ 555428 w 575249"/>
              <a:gd name="connsiteY18" fmla="*/ 65485 h 607568"/>
              <a:gd name="connsiteX19" fmla="*/ 561882 w 575249"/>
              <a:gd name="connsiteY19" fmla="*/ 66559 h 607568"/>
              <a:gd name="connsiteX20" fmla="*/ 575249 w 575249"/>
              <a:gd name="connsiteY20" fmla="*/ 85430 h 607568"/>
              <a:gd name="connsiteX21" fmla="*/ 575249 w 575249"/>
              <a:gd name="connsiteY21" fmla="*/ 194819 h 607568"/>
              <a:gd name="connsiteX22" fmla="*/ 570947 w 575249"/>
              <a:gd name="connsiteY22" fmla="*/ 207399 h 607568"/>
              <a:gd name="connsiteX23" fmla="*/ 424980 w 575249"/>
              <a:gd name="connsiteY23" fmla="*/ 389817 h 607568"/>
              <a:gd name="connsiteX24" fmla="*/ 409307 w 575249"/>
              <a:gd name="connsiteY24" fmla="*/ 397181 h 607568"/>
              <a:gd name="connsiteX25" fmla="*/ 338014 w 575249"/>
              <a:gd name="connsiteY25" fmla="*/ 397181 h 607568"/>
              <a:gd name="connsiteX26" fmla="*/ 315581 w 575249"/>
              <a:gd name="connsiteY26" fmla="*/ 426024 h 607568"/>
              <a:gd name="connsiteX27" fmla="*/ 299755 w 575249"/>
              <a:gd name="connsiteY27" fmla="*/ 433695 h 607568"/>
              <a:gd name="connsiteX28" fmla="*/ 287617 w 575249"/>
              <a:gd name="connsiteY28" fmla="*/ 429553 h 607568"/>
              <a:gd name="connsiteX29" fmla="*/ 284083 w 575249"/>
              <a:gd name="connsiteY29" fmla="*/ 401630 h 607568"/>
              <a:gd name="connsiteX30" fmla="*/ 539602 w 575249"/>
              <a:gd name="connsiteY30" fmla="*/ 73156 h 607568"/>
              <a:gd name="connsiteX31" fmla="*/ 555428 w 575249"/>
              <a:gd name="connsiteY31" fmla="*/ 65485 h 607568"/>
              <a:gd name="connsiteX32" fmla="*/ 20589 w 575249"/>
              <a:gd name="connsiteY32" fmla="*/ 0 h 607568"/>
              <a:gd name="connsiteX33" fmla="*/ 474004 w 575249"/>
              <a:gd name="connsiteY33" fmla="*/ 0 h 607568"/>
              <a:gd name="connsiteX34" fmla="*/ 494593 w 575249"/>
              <a:gd name="connsiteY34" fmla="*/ 20559 h 607568"/>
              <a:gd name="connsiteX35" fmla="*/ 494593 w 575249"/>
              <a:gd name="connsiteY35" fmla="*/ 77173 h 607568"/>
              <a:gd name="connsiteX36" fmla="*/ 257975 w 575249"/>
              <a:gd name="connsiteY36" fmla="*/ 381418 h 607568"/>
              <a:gd name="connsiteX37" fmla="*/ 247220 w 575249"/>
              <a:gd name="connsiteY37" fmla="*/ 420388 h 607568"/>
              <a:gd name="connsiteX38" fmla="*/ 267347 w 575249"/>
              <a:gd name="connsiteY38" fmla="*/ 455676 h 607568"/>
              <a:gd name="connsiteX39" fmla="*/ 299767 w 575249"/>
              <a:gd name="connsiteY39" fmla="*/ 466723 h 607568"/>
              <a:gd name="connsiteX40" fmla="*/ 341713 w 575249"/>
              <a:gd name="connsiteY40" fmla="*/ 446317 h 607568"/>
              <a:gd name="connsiteX41" fmla="*/ 354159 w 575249"/>
              <a:gd name="connsiteY41" fmla="*/ 430361 h 607568"/>
              <a:gd name="connsiteX42" fmla="*/ 409318 w 575249"/>
              <a:gd name="connsiteY42" fmla="*/ 430361 h 607568"/>
              <a:gd name="connsiteX43" fmla="*/ 450803 w 575249"/>
              <a:gd name="connsiteY43" fmla="*/ 410415 h 607568"/>
              <a:gd name="connsiteX44" fmla="*/ 494593 w 575249"/>
              <a:gd name="connsiteY44" fmla="*/ 355642 h 607568"/>
              <a:gd name="connsiteX45" fmla="*/ 494593 w 575249"/>
              <a:gd name="connsiteY45" fmla="*/ 587009 h 607568"/>
              <a:gd name="connsiteX46" fmla="*/ 474004 w 575249"/>
              <a:gd name="connsiteY46" fmla="*/ 607568 h 607568"/>
              <a:gd name="connsiteX47" fmla="*/ 20589 w 575249"/>
              <a:gd name="connsiteY47" fmla="*/ 607568 h 607568"/>
              <a:gd name="connsiteX48" fmla="*/ 0 w 575249"/>
              <a:gd name="connsiteY48" fmla="*/ 587009 h 607568"/>
              <a:gd name="connsiteX49" fmla="*/ 0 w 575249"/>
              <a:gd name="connsiteY49" fmla="*/ 20559 h 607568"/>
              <a:gd name="connsiteX50" fmla="*/ 20589 w 575249"/>
              <a:gd name="connsiteY5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5249" h="607568">
                <a:moveTo>
                  <a:pt x="96184" y="306085"/>
                </a:moveTo>
                <a:cubicBezTo>
                  <a:pt x="86965" y="306085"/>
                  <a:pt x="79590" y="313603"/>
                  <a:pt x="79590" y="322655"/>
                </a:cubicBezTo>
                <a:cubicBezTo>
                  <a:pt x="79590" y="331708"/>
                  <a:pt x="86965" y="339225"/>
                  <a:pt x="96184" y="339225"/>
                </a:cubicBezTo>
                <a:lnTo>
                  <a:pt x="209422" y="339225"/>
                </a:lnTo>
                <a:cubicBezTo>
                  <a:pt x="218641" y="339225"/>
                  <a:pt x="226016" y="331708"/>
                  <a:pt x="226016" y="322655"/>
                </a:cubicBezTo>
                <a:cubicBezTo>
                  <a:pt x="226016" y="313603"/>
                  <a:pt x="218641" y="306085"/>
                  <a:pt x="209422" y="306085"/>
                </a:cubicBezTo>
                <a:close/>
                <a:moveTo>
                  <a:pt x="96184" y="192857"/>
                </a:moveTo>
                <a:cubicBezTo>
                  <a:pt x="86965" y="192857"/>
                  <a:pt x="79590" y="200221"/>
                  <a:pt x="79590" y="209427"/>
                </a:cubicBezTo>
                <a:cubicBezTo>
                  <a:pt x="79590" y="218479"/>
                  <a:pt x="86965" y="225843"/>
                  <a:pt x="96184" y="225843"/>
                </a:cubicBezTo>
                <a:lnTo>
                  <a:pt x="335875" y="225843"/>
                </a:lnTo>
                <a:cubicBezTo>
                  <a:pt x="344940" y="225843"/>
                  <a:pt x="352315" y="218479"/>
                  <a:pt x="352315" y="209427"/>
                </a:cubicBezTo>
                <a:cubicBezTo>
                  <a:pt x="352315" y="200221"/>
                  <a:pt x="344940" y="192857"/>
                  <a:pt x="335875" y="192857"/>
                </a:cubicBezTo>
                <a:close/>
                <a:moveTo>
                  <a:pt x="96184" y="117371"/>
                </a:moveTo>
                <a:cubicBezTo>
                  <a:pt x="86965" y="117371"/>
                  <a:pt x="79590" y="124736"/>
                  <a:pt x="79590" y="133941"/>
                </a:cubicBezTo>
                <a:cubicBezTo>
                  <a:pt x="79590" y="142993"/>
                  <a:pt x="86965" y="150358"/>
                  <a:pt x="96184" y="150358"/>
                </a:cubicBezTo>
                <a:lnTo>
                  <a:pt x="209422" y="150358"/>
                </a:lnTo>
                <a:cubicBezTo>
                  <a:pt x="218641" y="150358"/>
                  <a:pt x="226016" y="142993"/>
                  <a:pt x="226016" y="133941"/>
                </a:cubicBezTo>
                <a:cubicBezTo>
                  <a:pt x="226016" y="124736"/>
                  <a:pt x="218641" y="117371"/>
                  <a:pt x="209422" y="117371"/>
                </a:cubicBezTo>
                <a:close/>
                <a:moveTo>
                  <a:pt x="555428" y="65485"/>
                </a:moveTo>
                <a:cubicBezTo>
                  <a:pt x="557579" y="65485"/>
                  <a:pt x="559730" y="65792"/>
                  <a:pt x="561882" y="66559"/>
                </a:cubicBezTo>
                <a:cubicBezTo>
                  <a:pt x="569871" y="69321"/>
                  <a:pt x="575249" y="76838"/>
                  <a:pt x="575249" y="85430"/>
                </a:cubicBezTo>
                <a:lnTo>
                  <a:pt x="575249" y="194819"/>
                </a:lnTo>
                <a:cubicBezTo>
                  <a:pt x="575249" y="199421"/>
                  <a:pt x="573713" y="203871"/>
                  <a:pt x="570947" y="207399"/>
                </a:cubicBezTo>
                <a:lnTo>
                  <a:pt x="424980" y="389817"/>
                </a:lnTo>
                <a:cubicBezTo>
                  <a:pt x="421138" y="394419"/>
                  <a:pt x="415453" y="397181"/>
                  <a:pt x="409307" y="397181"/>
                </a:cubicBezTo>
                <a:lnTo>
                  <a:pt x="338014" y="397181"/>
                </a:lnTo>
                <a:lnTo>
                  <a:pt x="315581" y="426024"/>
                </a:lnTo>
                <a:cubicBezTo>
                  <a:pt x="311586" y="431087"/>
                  <a:pt x="305747" y="433695"/>
                  <a:pt x="299755" y="433695"/>
                </a:cubicBezTo>
                <a:cubicBezTo>
                  <a:pt x="295453" y="433695"/>
                  <a:pt x="291151" y="432314"/>
                  <a:pt x="287617" y="429553"/>
                </a:cubicBezTo>
                <a:cubicBezTo>
                  <a:pt x="278859" y="422802"/>
                  <a:pt x="277322" y="410222"/>
                  <a:pt x="284083" y="401630"/>
                </a:cubicBezTo>
                <a:lnTo>
                  <a:pt x="539602" y="73156"/>
                </a:lnTo>
                <a:cubicBezTo>
                  <a:pt x="543444" y="68247"/>
                  <a:pt x="549282" y="65485"/>
                  <a:pt x="555428" y="65485"/>
                </a:cubicBezTo>
                <a:close/>
                <a:moveTo>
                  <a:pt x="20589" y="0"/>
                </a:moveTo>
                <a:lnTo>
                  <a:pt x="474004" y="0"/>
                </a:lnTo>
                <a:cubicBezTo>
                  <a:pt x="485374" y="0"/>
                  <a:pt x="494593" y="9206"/>
                  <a:pt x="494593" y="20559"/>
                </a:cubicBezTo>
                <a:lnTo>
                  <a:pt x="494593" y="77173"/>
                </a:lnTo>
                <a:lnTo>
                  <a:pt x="257975" y="381418"/>
                </a:lnTo>
                <a:cubicBezTo>
                  <a:pt x="249217" y="392464"/>
                  <a:pt x="245529" y="406426"/>
                  <a:pt x="247220" y="420388"/>
                </a:cubicBezTo>
                <a:cubicBezTo>
                  <a:pt x="248910" y="434503"/>
                  <a:pt x="256131" y="446931"/>
                  <a:pt x="267347" y="455676"/>
                </a:cubicBezTo>
                <a:cubicBezTo>
                  <a:pt x="276566" y="462887"/>
                  <a:pt x="288090" y="466723"/>
                  <a:pt x="299767" y="466723"/>
                </a:cubicBezTo>
                <a:cubicBezTo>
                  <a:pt x="316361" y="466723"/>
                  <a:pt x="331573" y="459358"/>
                  <a:pt x="341713" y="446317"/>
                </a:cubicBezTo>
                <a:lnTo>
                  <a:pt x="354159" y="430361"/>
                </a:lnTo>
                <a:lnTo>
                  <a:pt x="409318" y="430361"/>
                </a:lnTo>
                <a:cubicBezTo>
                  <a:pt x="425605" y="430361"/>
                  <a:pt x="440663" y="422996"/>
                  <a:pt x="450803" y="410415"/>
                </a:cubicBezTo>
                <a:lnTo>
                  <a:pt x="494593" y="355642"/>
                </a:lnTo>
                <a:lnTo>
                  <a:pt x="494593" y="587009"/>
                </a:lnTo>
                <a:cubicBezTo>
                  <a:pt x="494593" y="598362"/>
                  <a:pt x="485374" y="607568"/>
                  <a:pt x="474004" y="607568"/>
                </a:cubicBezTo>
                <a:lnTo>
                  <a:pt x="20589" y="607568"/>
                </a:lnTo>
                <a:cubicBezTo>
                  <a:pt x="9219" y="607568"/>
                  <a:pt x="0" y="598362"/>
                  <a:pt x="0" y="587009"/>
                </a:cubicBezTo>
                <a:lnTo>
                  <a:pt x="0" y="20559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79914" y="2644825"/>
            <a:ext cx="576000" cy="576000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5" name="statistics_102512"/>
          <p:cNvSpPr>
            <a:spLocks noChangeAspect="1"/>
          </p:cNvSpPr>
          <p:nvPr/>
        </p:nvSpPr>
        <p:spPr bwMode="auto">
          <a:xfrm>
            <a:off x="1023693" y="2794700"/>
            <a:ext cx="288443" cy="288000"/>
          </a:xfrm>
          <a:custGeom>
            <a:avLst/>
            <a:gdLst>
              <a:gd name="connsiteX0" fmla="*/ 437722 w 608502"/>
              <a:gd name="connsiteY0" fmla="*/ 512587 h 607568"/>
              <a:gd name="connsiteX1" fmla="*/ 532663 w 608502"/>
              <a:gd name="connsiteY1" fmla="*/ 592838 h 607568"/>
              <a:gd name="connsiteX2" fmla="*/ 558318 w 608502"/>
              <a:gd name="connsiteY2" fmla="*/ 606494 h 607568"/>
              <a:gd name="connsiteX3" fmla="*/ 552019 w 608502"/>
              <a:gd name="connsiteY3" fmla="*/ 607568 h 607568"/>
              <a:gd name="connsiteX4" fmla="*/ 457233 w 608502"/>
              <a:gd name="connsiteY4" fmla="*/ 607568 h 607568"/>
              <a:gd name="connsiteX5" fmla="*/ 437722 w 608502"/>
              <a:gd name="connsiteY5" fmla="*/ 588081 h 607568"/>
              <a:gd name="connsiteX6" fmla="*/ 282247 w 608502"/>
              <a:gd name="connsiteY6" fmla="*/ 408856 h 607568"/>
              <a:gd name="connsiteX7" fmla="*/ 322821 w 608502"/>
              <a:gd name="connsiteY7" fmla="*/ 482050 h 607568"/>
              <a:gd name="connsiteX8" fmla="*/ 365393 w 608502"/>
              <a:gd name="connsiteY8" fmla="*/ 515347 h 607568"/>
              <a:gd name="connsiteX9" fmla="*/ 365393 w 608502"/>
              <a:gd name="connsiteY9" fmla="*/ 588081 h 607568"/>
              <a:gd name="connsiteX10" fmla="*/ 345875 w 608502"/>
              <a:gd name="connsiteY10" fmla="*/ 607568 h 607568"/>
              <a:gd name="connsiteX11" fmla="*/ 250895 w 608502"/>
              <a:gd name="connsiteY11" fmla="*/ 607568 h 607568"/>
              <a:gd name="connsiteX12" fmla="*/ 231530 w 608502"/>
              <a:gd name="connsiteY12" fmla="*/ 588081 h 607568"/>
              <a:gd name="connsiteX13" fmla="*/ 231530 w 608502"/>
              <a:gd name="connsiteY13" fmla="*/ 422973 h 607568"/>
              <a:gd name="connsiteX14" fmla="*/ 255659 w 608502"/>
              <a:gd name="connsiteY14" fmla="*/ 418523 h 607568"/>
              <a:gd name="connsiteX15" fmla="*/ 29361 w 608502"/>
              <a:gd name="connsiteY15" fmla="*/ 292846 h 607568"/>
              <a:gd name="connsiteX16" fmla="*/ 39346 w 608502"/>
              <a:gd name="connsiteY16" fmla="*/ 306963 h 607568"/>
              <a:gd name="connsiteX17" fmla="*/ 96334 w 608502"/>
              <a:gd name="connsiteY17" fmla="*/ 336425 h 607568"/>
              <a:gd name="connsiteX18" fmla="*/ 150250 w 608502"/>
              <a:gd name="connsiteY18" fmla="*/ 336425 h 607568"/>
              <a:gd name="connsiteX19" fmla="*/ 163153 w 608502"/>
              <a:gd name="connsiteY19" fmla="*/ 369877 h 607568"/>
              <a:gd name="connsiteX20" fmla="*/ 163153 w 608502"/>
              <a:gd name="connsiteY20" fmla="*/ 588080 h 607568"/>
              <a:gd name="connsiteX21" fmla="*/ 143799 w 608502"/>
              <a:gd name="connsiteY21" fmla="*/ 607568 h 607568"/>
              <a:gd name="connsiteX22" fmla="*/ 48869 w 608502"/>
              <a:gd name="connsiteY22" fmla="*/ 607568 h 607568"/>
              <a:gd name="connsiteX23" fmla="*/ 29361 w 608502"/>
              <a:gd name="connsiteY23" fmla="*/ 588080 h 607568"/>
              <a:gd name="connsiteX24" fmla="*/ 457241 w 608502"/>
              <a:gd name="connsiteY24" fmla="*/ 201464 h 607568"/>
              <a:gd name="connsiteX25" fmla="*/ 552067 w 608502"/>
              <a:gd name="connsiteY25" fmla="*/ 201464 h 607568"/>
              <a:gd name="connsiteX26" fmla="*/ 571585 w 608502"/>
              <a:gd name="connsiteY26" fmla="*/ 220945 h 607568"/>
              <a:gd name="connsiteX27" fmla="*/ 571585 w 608502"/>
              <a:gd name="connsiteY27" fmla="*/ 443362 h 607568"/>
              <a:gd name="connsiteX28" fmla="*/ 498429 w 608502"/>
              <a:gd name="connsiteY28" fmla="*/ 381545 h 607568"/>
              <a:gd name="connsiteX29" fmla="*/ 440027 w 608502"/>
              <a:gd name="connsiteY29" fmla="*/ 366360 h 607568"/>
              <a:gd name="connsiteX30" fmla="*/ 437722 w 608502"/>
              <a:gd name="connsiteY30" fmla="*/ 366820 h 607568"/>
              <a:gd name="connsiteX31" fmla="*/ 437722 w 608502"/>
              <a:gd name="connsiteY31" fmla="*/ 220945 h 607568"/>
              <a:gd name="connsiteX32" fmla="*/ 457241 w 608502"/>
              <a:gd name="connsiteY32" fmla="*/ 201464 h 607568"/>
              <a:gd name="connsiteX33" fmla="*/ 35985 w 608502"/>
              <a:gd name="connsiteY33" fmla="*/ 143719 h 607568"/>
              <a:gd name="connsiteX34" fmla="*/ 55922 w 608502"/>
              <a:gd name="connsiteY34" fmla="*/ 156337 h 607568"/>
              <a:gd name="connsiteX35" fmla="*/ 112160 w 608502"/>
              <a:gd name="connsiteY35" fmla="*/ 236261 h 607568"/>
              <a:gd name="connsiteX36" fmla="*/ 198055 w 608502"/>
              <a:gd name="connsiteY36" fmla="*/ 236261 h 607568"/>
              <a:gd name="connsiteX37" fmla="*/ 226635 w 608502"/>
              <a:gd name="connsiteY37" fmla="*/ 255897 h 607568"/>
              <a:gd name="connsiteX38" fmla="*/ 249222 w 608502"/>
              <a:gd name="connsiteY38" fmla="*/ 314038 h 607568"/>
              <a:gd name="connsiteX39" fmla="*/ 303463 w 608502"/>
              <a:gd name="connsiteY39" fmla="*/ 294095 h 607568"/>
              <a:gd name="connsiteX40" fmla="*/ 340956 w 608502"/>
              <a:gd name="connsiteY40" fmla="*/ 307902 h 607568"/>
              <a:gd name="connsiteX41" fmla="*/ 399806 w 608502"/>
              <a:gd name="connsiteY41" fmla="*/ 413906 h 607568"/>
              <a:gd name="connsiteX42" fmla="*/ 447594 w 608502"/>
              <a:gd name="connsiteY42" fmla="*/ 404548 h 607568"/>
              <a:gd name="connsiteX43" fmla="*/ 473254 w 608502"/>
              <a:gd name="connsiteY43" fmla="*/ 411298 h 607568"/>
              <a:gd name="connsiteX44" fmla="*/ 597563 w 608502"/>
              <a:gd name="connsiteY44" fmla="*/ 516228 h 607568"/>
              <a:gd name="connsiteX45" fmla="*/ 601251 w 608502"/>
              <a:gd name="connsiteY45" fmla="*/ 559488 h 607568"/>
              <a:gd name="connsiteX46" fmla="*/ 577741 w 608502"/>
              <a:gd name="connsiteY46" fmla="*/ 570380 h 607568"/>
              <a:gd name="connsiteX47" fmla="*/ 557919 w 608502"/>
              <a:gd name="connsiteY47" fmla="*/ 563017 h 607568"/>
              <a:gd name="connsiteX48" fmla="*/ 444828 w 608502"/>
              <a:gd name="connsiteY48" fmla="*/ 467598 h 607568"/>
              <a:gd name="connsiteX49" fmla="*/ 389665 w 608502"/>
              <a:gd name="connsiteY49" fmla="*/ 478336 h 607568"/>
              <a:gd name="connsiteX50" fmla="*/ 356936 w 608502"/>
              <a:gd name="connsiteY50" fmla="*/ 463149 h 607568"/>
              <a:gd name="connsiteX51" fmla="*/ 300083 w 608502"/>
              <a:gd name="connsiteY51" fmla="*/ 360827 h 607568"/>
              <a:gd name="connsiteX52" fmla="*/ 242154 w 608502"/>
              <a:gd name="connsiteY52" fmla="*/ 382151 h 607568"/>
              <a:gd name="connsiteX53" fmla="*/ 202818 w 608502"/>
              <a:gd name="connsiteY53" fmla="*/ 364356 h 607568"/>
              <a:gd name="connsiteX54" fmla="*/ 177004 w 608502"/>
              <a:gd name="connsiteY54" fmla="*/ 297624 h 607568"/>
              <a:gd name="connsiteX55" fmla="*/ 96334 w 608502"/>
              <a:gd name="connsiteY55" fmla="*/ 297624 h 607568"/>
              <a:gd name="connsiteX56" fmla="*/ 71134 w 608502"/>
              <a:gd name="connsiteY56" fmla="*/ 284584 h 607568"/>
              <a:gd name="connsiteX57" fmla="*/ 5523 w 608502"/>
              <a:gd name="connsiteY57" fmla="*/ 191620 h 607568"/>
              <a:gd name="connsiteX58" fmla="*/ 13052 w 608502"/>
              <a:gd name="connsiteY58" fmla="*/ 148820 h 607568"/>
              <a:gd name="connsiteX59" fmla="*/ 35985 w 608502"/>
              <a:gd name="connsiteY59" fmla="*/ 143719 h 607568"/>
              <a:gd name="connsiteX60" fmla="*/ 250895 w 608502"/>
              <a:gd name="connsiteY60" fmla="*/ 99286 h 607568"/>
              <a:gd name="connsiteX61" fmla="*/ 345875 w 608502"/>
              <a:gd name="connsiteY61" fmla="*/ 99286 h 607568"/>
              <a:gd name="connsiteX62" fmla="*/ 365393 w 608502"/>
              <a:gd name="connsiteY62" fmla="*/ 118615 h 607568"/>
              <a:gd name="connsiteX63" fmla="*/ 365393 w 608502"/>
              <a:gd name="connsiteY63" fmla="*/ 275699 h 607568"/>
              <a:gd name="connsiteX64" fmla="*/ 289932 w 608502"/>
              <a:gd name="connsiteY64" fmla="*/ 257598 h 607568"/>
              <a:gd name="connsiteX65" fmla="*/ 271643 w 608502"/>
              <a:gd name="connsiteY65" fmla="*/ 264347 h 607568"/>
              <a:gd name="connsiteX66" fmla="*/ 263036 w 608502"/>
              <a:gd name="connsiteY66" fmla="*/ 241951 h 607568"/>
              <a:gd name="connsiteX67" fmla="*/ 231530 w 608502"/>
              <a:gd name="connsiteY67" fmla="*/ 206054 h 607568"/>
              <a:gd name="connsiteX68" fmla="*/ 231530 w 608502"/>
              <a:gd name="connsiteY68" fmla="*/ 118615 h 607568"/>
              <a:gd name="connsiteX69" fmla="*/ 250895 w 608502"/>
              <a:gd name="connsiteY69" fmla="*/ 99286 h 607568"/>
              <a:gd name="connsiteX70" fmla="*/ 48869 w 608502"/>
              <a:gd name="connsiteY70" fmla="*/ 0 h 607568"/>
              <a:gd name="connsiteX71" fmla="*/ 143799 w 608502"/>
              <a:gd name="connsiteY71" fmla="*/ 0 h 607568"/>
              <a:gd name="connsiteX72" fmla="*/ 163153 w 608502"/>
              <a:gd name="connsiteY72" fmla="*/ 19483 h 607568"/>
              <a:gd name="connsiteX73" fmla="*/ 163153 w 608502"/>
              <a:gd name="connsiteY73" fmla="*/ 197442 h 607568"/>
              <a:gd name="connsiteX74" fmla="*/ 132432 w 608502"/>
              <a:gd name="connsiteY74" fmla="*/ 197442 h 607568"/>
              <a:gd name="connsiteX75" fmla="*/ 87732 w 608502"/>
              <a:gd name="connsiteY75" fmla="*/ 133929 h 607568"/>
              <a:gd name="connsiteX76" fmla="*/ 29361 w 608502"/>
              <a:gd name="connsiteY76" fmla="*/ 104320 h 607568"/>
              <a:gd name="connsiteX77" fmla="*/ 29361 w 608502"/>
              <a:gd name="connsiteY77" fmla="*/ 19483 h 607568"/>
              <a:gd name="connsiteX78" fmla="*/ 48869 w 608502"/>
              <a:gd name="connsiteY78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502" h="607568">
                <a:moveTo>
                  <a:pt x="437722" y="512587"/>
                </a:moveTo>
                <a:lnTo>
                  <a:pt x="532663" y="592838"/>
                </a:lnTo>
                <a:cubicBezTo>
                  <a:pt x="540344" y="599282"/>
                  <a:pt x="549101" y="603886"/>
                  <a:pt x="558318" y="606494"/>
                </a:cubicBezTo>
                <a:cubicBezTo>
                  <a:pt x="556321" y="607108"/>
                  <a:pt x="554324" y="607568"/>
                  <a:pt x="552019" y="607568"/>
                </a:cubicBezTo>
                <a:lnTo>
                  <a:pt x="457233" y="607568"/>
                </a:lnTo>
                <a:cubicBezTo>
                  <a:pt x="446479" y="607568"/>
                  <a:pt x="437722" y="598822"/>
                  <a:pt x="437722" y="588081"/>
                </a:cubicBezTo>
                <a:close/>
                <a:moveTo>
                  <a:pt x="282247" y="408856"/>
                </a:moveTo>
                <a:lnTo>
                  <a:pt x="322821" y="482050"/>
                </a:lnTo>
                <a:cubicBezTo>
                  <a:pt x="332196" y="498775"/>
                  <a:pt x="347719" y="510591"/>
                  <a:pt x="365393" y="515347"/>
                </a:cubicBezTo>
                <a:lnTo>
                  <a:pt x="365393" y="588081"/>
                </a:lnTo>
                <a:cubicBezTo>
                  <a:pt x="365393" y="598822"/>
                  <a:pt x="356633" y="607568"/>
                  <a:pt x="345875" y="607568"/>
                </a:cubicBezTo>
                <a:lnTo>
                  <a:pt x="250895" y="607568"/>
                </a:lnTo>
                <a:cubicBezTo>
                  <a:pt x="240137" y="607568"/>
                  <a:pt x="231530" y="598822"/>
                  <a:pt x="231530" y="588081"/>
                </a:cubicBezTo>
                <a:lnTo>
                  <a:pt x="231530" y="422973"/>
                </a:lnTo>
                <a:cubicBezTo>
                  <a:pt x="239522" y="422973"/>
                  <a:pt x="247667" y="421592"/>
                  <a:pt x="255659" y="418523"/>
                </a:cubicBezTo>
                <a:close/>
                <a:moveTo>
                  <a:pt x="29361" y="292846"/>
                </a:moveTo>
                <a:lnTo>
                  <a:pt x="39346" y="306963"/>
                </a:lnTo>
                <a:cubicBezTo>
                  <a:pt x="52402" y="325531"/>
                  <a:pt x="73600" y="336425"/>
                  <a:pt x="96334" y="336425"/>
                </a:cubicBezTo>
                <a:lnTo>
                  <a:pt x="150250" y="336425"/>
                </a:lnTo>
                <a:lnTo>
                  <a:pt x="163153" y="369877"/>
                </a:lnTo>
                <a:lnTo>
                  <a:pt x="163153" y="588080"/>
                </a:lnTo>
                <a:cubicBezTo>
                  <a:pt x="163153" y="598822"/>
                  <a:pt x="154551" y="607568"/>
                  <a:pt x="143799" y="607568"/>
                </a:cubicBezTo>
                <a:lnTo>
                  <a:pt x="48869" y="607568"/>
                </a:lnTo>
                <a:cubicBezTo>
                  <a:pt x="38117" y="607568"/>
                  <a:pt x="29361" y="598822"/>
                  <a:pt x="29361" y="588080"/>
                </a:cubicBezTo>
                <a:close/>
                <a:moveTo>
                  <a:pt x="457241" y="201464"/>
                </a:moveTo>
                <a:lnTo>
                  <a:pt x="552067" y="201464"/>
                </a:lnTo>
                <a:cubicBezTo>
                  <a:pt x="562825" y="201464"/>
                  <a:pt x="571585" y="210207"/>
                  <a:pt x="571585" y="220945"/>
                </a:cubicBezTo>
                <a:lnTo>
                  <a:pt x="571585" y="443362"/>
                </a:lnTo>
                <a:lnTo>
                  <a:pt x="498429" y="381545"/>
                </a:lnTo>
                <a:cubicBezTo>
                  <a:pt x="482292" y="367894"/>
                  <a:pt x="460775" y="362372"/>
                  <a:pt x="440027" y="366360"/>
                </a:cubicBezTo>
                <a:lnTo>
                  <a:pt x="437722" y="366820"/>
                </a:lnTo>
                <a:lnTo>
                  <a:pt x="437722" y="220945"/>
                </a:lnTo>
                <a:cubicBezTo>
                  <a:pt x="437722" y="210207"/>
                  <a:pt x="446482" y="201464"/>
                  <a:pt x="457241" y="201464"/>
                </a:cubicBezTo>
                <a:close/>
                <a:moveTo>
                  <a:pt x="35985" y="143719"/>
                </a:moveTo>
                <a:cubicBezTo>
                  <a:pt x="43745" y="145061"/>
                  <a:pt x="51005" y="149357"/>
                  <a:pt x="55922" y="156337"/>
                </a:cubicBezTo>
                <a:lnTo>
                  <a:pt x="112160" y="236261"/>
                </a:lnTo>
                <a:lnTo>
                  <a:pt x="198055" y="236261"/>
                </a:lnTo>
                <a:cubicBezTo>
                  <a:pt x="210808" y="236261"/>
                  <a:pt x="222179" y="244085"/>
                  <a:pt x="226635" y="255897"/>
                </a:cubicBezTo>
                <a:lnTo>
                  <a:pt x="249222" y="314038"/>
                </a:lnTo>
                <a:lnTo>
                  <a:pt x="303463" y="294095"/>
                </a:lnTo>
                <a:cubicBezTo>
                  <a:pt x="317753" y="288880"/>
                  <a:pt x="333580" y="294709"/>
                  <a:pt x="340956" y="307902"/>
                </a:cubicBezTo>
                <a:lnTo>
                  <a:pt x="399806" y="413906"/>
                </a:lnTo>
                <a:lnTo>
                  <a:pt x="447594" y="404548"/>
                </a:lnTo>
                <a:cubicBezTo>
                  <a:pt x="456659" y="402707"/>
                  <a:pt x="466186" y="405162"/>
                  <a:pt x="473254" y="411298"/>
                </a:cubicBezTo>
                <a:lnTo>
                  <a:pt x="597563" y="516228"/>
                </a:lnTo>
                <a:cubicBezTo>
                  <a:pt x="610624" y="527120"/>
                  <a:pt x="612160" y="546602"/>
                  <a:pt x="601251" y="559488"/>
                </a:cubicBezTo>
                <a:cubicBezTo>
                  <a:pt x="595104" y="566698"/>
                  <a:pt x="586499" y="570380"/>
                  <a:pt x="577741" y="570380"/>
                </a:cubicBezTo>
                <a:cubicBezTo>
                  <a:pt x="570673" y="570380"/>
                  <a:pt x="563605" y="567926"/>
                  <a:pt x="557919" y="563017"/>
                </a:cubicBezTo>
                <a:lnTo>
                  <a:pt x="444828" y="467598"/>
                </a:lnTo>
                <a:lnTo>
                  <a:pt x="389665" y="478336"/>
                </a:lnTo>
                <a:cubicBezTo>
                  <a:pt x="376604" y="480944"/>
                  <a:pt x="363390" y="474808"/>
                  <a:pt x="356936" y="463149"/>
                </a:cubicBezTo>
                <a:lnTo>
                  <a:pt x="300083" y="360827"/>
                </a:lnTo>
                <a:lnTo>
                  <a:pt x="242154" y="382151"/>
                </a:lnTo>
                <a:cubicBezTo>
                  <a:pt x="226328" y="387980"/>
                  <a:pt x="208964" y="380003"/>
                  <a:pt x="202818" y="364356"/>
                </a:cubicBezTo>
                <a:lnTo>
                  <a:pt x="177004" y="297624"/>
                </a:lnTo>
                <a:lnTo>
                  <a:pt x="96334" y="297624"/>
                </a:lnTo>
                <a:cubicBezTo>
                  <a:pt x="86346" y="297624"/>
                  <a:pt x="76973" y="292715"/>
                  <a:pt x="71134" y="284584"/>
                </a:cubicBezTo>
                <a:lnTo>
                  <a:pt x="5523" y="191620"/>
                </a:lnTo>
                <a:cubicBezTo>
                  <a:pt x="-4158" y="177814"/>
                  <a:pt x="-777" y="158638"/>
                  <a:pt x="13052" y="148820"/>
                </a:cubicBezTo>
                <a:cubicBezTo>
                  <a:pt x="19966" y="143987"/>
                  <a:pt x="28225" y="142377"/>
                  <a:pt x="35985" y="143719"/>
                </a:cubicBezTo>
                <a:close/>
                <a:moveTo>
                  <a:pt x="250895" y="99286"/>
                </a:moveTo>
                <a:lnTo>
                  <a:pt x="345875" y="99286"/>
                </a:lnTo>
                <a:cubicBezTo>
                  <a:pt x="356633" y="99286"/>
                  <a:pt x="365393" y="107876"/>
                  <a:pt x="365393" y="118615"/>
                </a:cubicBezTo>
                <a:lnTo>
                  <a:pt x="365393" y="275699"/>
                </a:lnTo>
                <a:cubicBezTo>
                  <a:pt x="346643" y="255450"/>
                  <a:pt x="316981" y="247626"/>
                  <a:pt x="289932" y="257598"/>
                </a:cubicBezTo>
                <a:lnTo>
                  <a:pt x="271643" y="264347"/>
                </a:lnTo>
                <a:lnTo>
                  <a:pt x="263036" y="241951"/>
                </a:lnTo>
                <a:cubicBezTo>
                  <a:pt x="256889" y="226303"/>
                  <a:pt x="245516" y="213724"/>
                  <a:pt x="231530" y="206054"/>
                </a:cubicBezTo>
                <a:lnTo>
                  <a:pt x="231530" y="118615"/>
                </a:lnTo>
                <a:cubicBezTo>
                  <a:pt x="231530" y="107876"/>
                  <a:pt x="240137" y="99286"/>
                  <a:pt x="250895" y="99286"/>
                </a:cubicBezTo>
                <a:close/>
                <a:moveTo>
                  <a:pt x="48869" y="0"/>
                </a:moveTo>
                <a:lnTo>
                  <a:pt x="143799" y="0"/>
                </a:lnTo>
                <a:cubicBezTo>
                  <a:pt x="154551" y="0"/>
                  <a:pt x="163153" y="8744"/>
                  <a:pt x="163153" y="19483"/>
                </a:cubicBezTo>
                <a:lnTo>
                  <a:pt x="163153" y="197442"/>
                </a:lnTo>
                <a:lnTo>
                  <a:pt x="132432" y="197442"/>
                </a:lnTo>
                <a:lnTo>
                  <a:pt x="87732" y="133929"/>
                </a:lnTo>
                <a:cubicBezTo>
                  <a:pt x="73907" y="114292"/>
                  <a:pt x="51788" y="104014"/>
                  <a:pt x="29361" y="104320"/>
                </a:cubicBezTo>
                <a:lnTo>
                  <a:pt x="29361" y="19483"/>
                </a:lnTo>
                <a:cubicBezTo>
                  <a:pt x="29361" y="8744"/>
                  <a:pt x="38117" y="0"/>
                  <a:pt x="48869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79914" y="3505317"/>
            <a:ext cx="576000" cy="576000"/>
          </a:xfrm>
          <a:prstGeom prst="ellipse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8" name="teamwork_292278"/>
          <p:cNvSpPr>
            <a:spLocks noChangeAspect="1"/>
          </p:cNvSpPr>
          <p:nvPr/>
        </p:nvSpPr>
        <p:spPr bwMode="auto">
          <a:xfrm>
            <a:off x="1018770" y="3649317"/>
            <a:ext cx="298289" cy="288000"/>
          </a:xfrm>
          <a:custGeom>
            <a:avLst/>
            <a:gdLst>
              <a:gd name="connsiteX0" fmla="*/ 467976 w 607639"/>
              <a:gd name="connsiteY0" fmla="*/ 440752 h 586681"/>
              <a:gd name="connsiteX1" fmla="*/ 556634 w 607639"/>
              <a:gd name="connsiteY1" fmla="*/ 440752 h 586681"/>
              <a:gd name="connsiteX2" fmla="*/ 607639 w 607639"/>
              <a:gd name="connsiteY2" fmla="*/ 491676 h 586681"/>
              <a:gd name="connsiteX3" fmla="*/ 607639 w 607639"/>
              <a:gd name="connsiteY3" fmla="*/ 565174 h 586681"/>
              <a:gd name="connsiteX4" fmla="*/ 586098 w 607639"/>
              <a:gd name="connsiteY4" fmla="*/ 586681 h 586681"/>
              <a:gd name="connsiteX5" fmla="*/ 438513 w 607639"/>
              <a:gd name="connsiteY5" fmla="*/ 586681 h 586681"/>
              <a:gd name="connsiteX6" fmla="*/ 416971 w 607639"/>
              <a:gd name="connsiteY6" fmla="*/ 565174 h 586681"/>
              <a:gd name="connsiteX7" fmla="*/ 416971 w 607639"/>
              <a:gd name="connsiteY7" fmla="*/ 491676 h 586681"/>
              <a:gd name="connsiteX8" fmla="*/ 467976 w 607639"/>
              <a:gd name="connsiteY8" fmla="*/ 440752 h 586681"/>
              <a:gd name="connsiteX9" fmla="*/ 50991 w 607639"/>
              <a:gd name="connsiteY9" fmla="*/ 440752 h 586681"/>
              <a:gd name="connsiteX10" fmla="*/ 139536 w 607639"/>
              <a:gd name="connsiteY10" fmla="*/ 440752 h 586681"/>
              <a:gd name="connsiteX11" fmla="*/ 190527 w 607639"/>
              <a:gd name="connsiteY11" fmla="*/ 491676 h 586681"/>
              <a:gd name="connsiteX12" fmla="*/ 190527 w 607639"/>
              <a:gd name="connsiteY12" fmla="*/ 565174 h 586681"/>
              <a:gd name="connsiteX13" fmla="*/ 169080 w 607639"/>
              <a:gd name="connsiteY13" fmla="*/ 586681 h 586681"/>
              <a:gd name="connsiteX14" fmla="*/ 21535 w 607639"/>
              <a:gd name="connsiteY14" fmla="*/ 586681 h 586681"/>
              <a:gd name="connsiteX15" fmla="*/ 0 w 607639"/>
              <a:gd name="connsiteY15" fmla="*/ 565174 h 586681"/>
              <a:gd name="connsiteX16" fmla="*/ 0 w 607639"/>
              <a:gd name="connsiteY16" fmla="*/ 491676 h 586681"/>
              <a:gd name="connsiteX17" fmla="*/ 50991 w 607639"/>
              <a:gd name="connsiteY17" fmla="*/ 440752 h 586681"/>
              <a:gd name="connsiteX18" fmla="*/ 303740 w 607639"/>
              <a:gd name="connsiteY18" fmla="*/ 314792 h 586681"/>
              <a:gd name="connsiteX19" fmla="*/ 325278 w 607639"/>
              <a:gd name="connsiteY19" fmla="*/ 336211 h 586681"/>
              <a:gd name="connsiteX20" fmla="*/ 325278 w 607639"/>
              <a:gd name="connsiteY20" fmla="*/ 415219 h 586681"/>
              <a:gd name="connsiteX21" fmla="*/ 381438 w 607639"/>
              <a:gd name="connsiteY21" fmla="*/ 471298 h 586681"/>
              <a:gd name="connsiteX22" fmla="*/ 381438 w 607639"/>
              <a:gd name="connsiteY22" fmla="*/ 501604 h 586681"/>
              <a:gd name="connsiteX23" fmla="*/ 351000 w 607639"/>
              <a:gd name="connsiteY23" fmla="*/ 501604 h 586681"/>
              <a:gd name="connsiteX24" fmla="*/ 303740 w 607639"/>
              <a:gd name="connsiteY24" fmla="*/ 454501 h 586681"/>
              <a:gd name="connsiteX25" fmla="*/ 256570 w 607639"/>
              <a:gd name="connsiteY25" fmla="*/ 501604 h 586681"/>
              <a:gd name="connsiteX26" fmla="*/ 226131 w 607639"/>
              <a:gd name="connsiteY26" fmla="*/ 501604 h 586681"/>
              <a:gd name="connsiteX27" fmla="*/ 226131 w 607639"/>
              <a:gd name="connsiteY27" fmla="*/ 471298 h 586681"/>
              <a:gd name="connsiteX28" fmla="*/ 282291 w 607639"/>
              <a:gd name="connsiteY28" fmla="*/ 415219 h 586681"/>
              <a:gd name="connsiteX29" fmla="*/ 282291 w 607639"/>
              <a:gd name="connsiteY29" fmla="*/ 336211 h 586681"/>
              <a:gd name="connsiteX30" fmla="*/ 303740 w 607639"/>
              <a:gd name="connsiteY30" fmla="*/ 314792 h 586681"/>
              <a:gd name="connsiteX31" fmla="*/ 513011 w 607639"/>
              <a:gd name="connsiteY31" fmla="*/ 307595 h 586681"/>
              <a:gd name="connsiteX32" fmla="*/ 578990 w 607639"/>
              <a:gd name="connsiteY32" fmla="*/ 373468 h 586681"/>
              <a:gd name="connsiteX33" fmla="*/ 513011 w 607639"/>
              <a:gd name="connsiteY33" fmla="*/ 439341 h 586681"/>
              <a:gd name="connsiteX34" fmla="*/ 447032 w 607639"/>
              <a:gd name="connsiteY34" fmla="*/ 373468 h 586681"/>
              <a:gd name="connsiteX35" fmla="*/ 513011 w 607639"/>
              <a:gd name="connsiteY35" fmla="*/ 307595 h 586681"/>
              <a:gd name="connsiteX36" fmla="*/ 94558 w 607639"/>
              <a:gd name="connsiteY36" fmla="*/ 307595 h 586681"/>
              <a:gd name="connsiteX37" fmla="*/ 160466 w 607639"/>
              <a:gd name="connsiteY37" fmla="*/ 373468 h 586681"/>
              <a:gd name="connsiteX38" fmla="*/ 94558 w 607639"/>
              <a:gd name="connsiteY38" fmla="*/ 439341 h 586681"/>
              <a:gd name="connsiteX39" fmla="*/ 28650 w 607639"/>
              <a:gd name="connsiteY39" fmla="*/ 373468 h 586681"/>
              <a:gd name="connsiteX40" fmla="*/ 94558 w 607639"/>
              <a:gd name="connsiteY40" fmla="*/ 307595 h 586681"/>
              <a:gd name="connsiteX41" fmla="*/ 260237 w 607639"/>
              <a:gd name="connsiteY41" fmla="*/ 133086 h 586681"/>
              <a:gd name="connsiteX42" fmla="*/ 348814 w 607639"/>
              <a:gd name="connsiteY42" fmla="*/ 133086 h 586681"/>
              <a:gd name="connsiteX43" fmla="*/ 399824 w 607639"/>
              <a:gd name="connsiteY43" fmla="*/ 184010 h 586681"/>
              <a:gd name="connsiteX44" fmla="*/ 399824 w 607639"/>
              <a:gd name="connsiteY44" fmla="*/ 257596 h 586681"/>
              <a:gd name="connsiteX45" fmla="*/ 378370 w 607639"/>
              <a:gd name="connsiteY45" fmla="*/ 279015 h 586681"/>
              <a:gd name="connsiteX46" fmla="*/ 230682 w 607639"/>
              <a:gd name="connsiteY46" fmla="*/ 279015 h 586681"/>
              <a:gd name="connsiteX47" fmla="*/ 209227 w 607639"/>
              <a:gd name="connsiteY47" fmla="*/ 257596 h 586681"/>
              <a:gd name="connsiteX48" fmla="*/ 209227 w 607639"/>
              <a:gd name="connsiteY48" fmla="*/ 184010 h 586681"/>
              <a:gd name="connsiteX49" fmla="*/ 260237 w 607639"/>
              <a:gd name="connsiteY49" fmla="*/ 133086 h 586681"/>
              <a:gd name="connsiteX50" fmla="*/ 303784 w 607639"/>
              <a:gd name="connsiteY50" fmla="*/ 0 h 586681"/>
              <a:gd name="connsiteX51" fmla="*/ 369692 w 607639"/>
              <a:gd name="connsiteY51" fmla="*/ 65838 h 586681"/>
              <a:gd name="connsiteX52" fmla="*/ 303784 w 607639"/>
              <a:gd name="connsiteY52" fmla="*/ 131676 h 586681"/>
              <a:gd name="connsiteX53" fmla="*/ 237876 w 607639"/>
              <a:gd name="connsiteY53" fmla="*/ 65838 h 586681"/>
              <a:gd name="connsiteX54" fmla="*/ 303784 w 607639"/>
              <a:gd name="connsiteY54" fmla="*/ 0 h 58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7639" h="586681">
                <a:moveTo>
                  <a:pt x="467976" y="440752"/>
                </a:moveTo>
                <a:lnTo>
                  <a:pt x="556634" y="440752"/>
                </a:lnTo>
                <a:cubicBezTo>
                  <a:pt x="584763" y="440752"/>
                  <a:pt x="607639" y="463593"/>
                  <a:pt x="607639" y="491676"/>
                </a:cubicBezTo>
                <a:lnTo>
                  <a:pt x="607639" y="565174"/>
                </a:lnTo>
                <a:cubicBezTo>
                  <a:pt x="607639" y="577083"/>
                  <a:pt x="598026" y="586681"/>
                  <a:pt x="586098" y="586681"/>
                </a:cubicBezTo>
                <a:lnTo>
                  <a:pt x="438513" y="586681"/>
                </a:lnTo>
                <a:cubicBezTo>
                  <a:pt x="426585" y="586681"/>
                  <a:pt x="416971" y="577083"/>
                  <a:pt x="416971" y="565174"/>
                </a:cubicBezTo>
                <a:lnTo>
                  <a:pt x="416971" y="491676"/>
                </a:lnTo>
                <a:cubicBezTo>
                  <a:pt x="416971" y="463593"/>
                  <a:pt x="439848" y="440752"/>
                  <a:pt x="467976" y="440752"/>
                </a:cubicBezTo>
                <a:close/>
                <a:moveTo>
                  <a:pt x="50991" y="440752"/>
                </a:moveTo>
                <a:lnTo>
                  <a:pt x="139536" y="440752"/>
                </a:lnTo>
                <a:cubicBezTo>
                  <a:pt x="167656" y="440752"/>
                  <a:pt x="190527" y="463593"/>
                  <a:pt x="190527" y="491676"/>
                </a:cubicBezTo>
                <a:lnTo>
                  <a:pt x="190527" y="565174"/>
                </a:lnTo>
                <a:cubicBezTo>
                  <a:pt x="190527" y="577083"/>
                  <a:pt x="180916" y="586681"/>
                  <a:pt x="169080" y="586681"/>
                </a:cubicBezTo>
                <a:lnTo>
                  <a:pt x="21535" y="586681"/>
                </a:lnTo>
                <a:cubicBezTo>
                  <a:pt x="9611" y="586681"/>
                  <a:pt x="0" y="577083"/>
                  <a:pt x="0" y="565174"/>
                </a:cubicBezTo>
                <a:lnTo>
                  <a:pt x="0" y="491676"/>
                </a:lnTo>
                <a:cubicBezTo>
                  <a:pt x="0" y="463593"/>
                  <a:pt x="22870" y="440752"/>
                  <a:pt x="50991" y="440752"/>
                </a:cubicBezTo>
                <a:close/>
                <a:moveTo>
                  <a:pt x="303740" y="314792"/>
                </a:moveTo>
                <a:cubicBezTo>
                  <a:pt x="315666" y="314792"/>
                  <a:pt x="325278" y="324391"/>
                  <a:pt x="325278" y="336211"/>
                </a:cubicBezTo>
                <a:lnTo>
                  <a:pt x="325278" y="415219"/>
                </a:lnTo>
                <a:lnTo>
                  <a:pt x="381438" y="471298"/>
                </a:lnTo>
                <a:cubicBezTo>
                  <a:pt x="389804" y="479653"/>
                  <a:pt x="389804" y="493250"/>
                  <a:pt x="381438" y="501604"/>
                </a:cubicBezTo>
                <a:cubicBezTo>
                  <a:pt x="372983" y="510047"/>
                  <a:pt x="359366" y="510047"/>
                  <a:pt x="351000" y="501604"/>
                </a:cubicBezTo>
                <a:lnTo>
                  <a:pt x="303740" y="454501"/>
                </a:lnTo>
                <a:lnTo>
                  <a:pt x="256570" y="501604"/>
                </a:lnTo>
                <a:cubicBezTo>
                  <a:pt x="248115" y="510047"/>
                  <a:pt x="234497" y="510047"/>
                  <a:pt x="226131" y="501604"/>
                </a:cubicBezTo>
                <a:cubicBezTo>
                  <a:pt x="217765" y="493250"/>
                  <a:pt x="217765" y="479653"/>
                  <a:pt x="226131" y="471298"/>
                </a:cubicBezTo>
                <a:lnTo>
                  <a:pt x="282291" y="415219"/>
                </a:lnTo>
                <a:lnTo>
                  <a:pt x="282291" y="336211"/>
                </a:lnTo>
                <a:cubicBezTo>
                  <a:pt x="282291" y="324391"/>
                  <a:pt x="291903" y="314792"/>
                  <a:pt x="303740" y="314792"/>
                </a:cubicBezTo>
                <a:close/>
                <a:moveTo>
                  <a:pt x="513011" y="307595"/>
                </a:moveTo>
                <a:cubicBezTo>
                  <a:pt x="549450" y="307595"/>
                  <a:pt x="578990" y="337087"/>
                  <a:pt x="578990" y="373468"/>
                </a:cubicBezTo>
                <a:cubicBezTo>
                  <a:pt x="578990" y="409849"/>
                  <a:pt x="549450" y="439341"/>
                  <a:pt x="513011" y="439341"/>
                </a:cubicBezTo>
                <a:cubicBezTo>
                  <a:pt x="476572" y="439341"/>
                  <a:pt x="447032" y="409849"/>
                  <a:pt x="447032" y="373468"/>
                </a:cubicBezTo>
                <a:cubicBezTo>
                  <a:pt x="447032" y="337087"/>
                  <a:pt x="476572" y="307595"/>
                  <a:pt x="513011" y="307595"/>
                </a:cubicBezTo>
                <a:close/>
                <a:moveTo>
                  <a:pt x="94558" y="307595"/>
                </a:moveTo>
                <a:cubicBezTo>
                  <a:pt x="130958" y="307595"/>
                  <a:pt x="160466" y="337087"/>
                  <a:pt x="160466" y="373468"/>
                </a:cubicBezTo>
                <a:cubicBezTo>
                  <a:pt x="160466" y="409849"/>
                  <a:pt x="130958" y="439341"/>
                  <a:pt x="94558" y="439341"/>
                </a:cubicBezTo>
                <a:cubicBezTo>
                  <a:pt x="58158" y="439341"/>
                  <a:pt x="28650" y="409849"/>
                  <a:pt x="28650" y="373468"/>
                </a:cubicBezTo>
                <a:cubicBezTo>
                  <a:pt x="28650" y="337087"/>
                  <a:pt x="58158" y="307595"/>
                  <a:pt x="94558" y="307595"/>
                </a:cubicBezTo>
                <a:close/>
                <a:moveTo>
                  <a:pt x="260237" y="133086"/>
                </a:moveTo>
                <a:lnTo>
                  <a:pt x="348814" y="133086"/>
                </a:lnTo>
                <a:cubicBezTo>
                  <a:pt x="376945" y="133086"/>
                  <a:pt x="399824" y="155926"/>
                  <a:pt x="399824" y="184010"/>
                </a:cubicBezTo>
                <a:lnTo>
                  <a:pt x="399824" y="257596"/>
                </a:lnTo>
                <a:cubicBezTo>
                  <a:pt x="399824" y="269417"/>
                  <a:pt x="390210" y="279015"/>
                  <a:pt x="378370" y="279015"/>
                </a:cubicBezTo>
                <a:lnTo>
                  <a:pt x="230682" y="279015"/>
                </a:lnTo>
                <a:cubicBezTo>
                  <a:pt x="218842" y="279015"/>
                  <a:pt x="209227" y="269417"/>
                  <a:pt x="209227" y="257596"/>
                </a:cubicBezTo>
                <a:lnTo>
                  <a:pt x="209227" y="184010"/>
                </a:lnTo>
                <a:cubicBezTo>
                  <a:pt x="209227" y="155926"/>
                  <a:pt x="232106" y="133086"/>
                  <a:pt x="260237" y="133086"/>
                </a:cubicBezTo>
                <a:close/>
                <a:moveTo>
                  <a:pt x="303784" y="0"/>
                </a:moveTo>
                <a:cubicBezTo>
                  <a:pt x="340184" y="0"/>
                  <a:pt x="369692" y="29477"/>
                  <a:pt x="369692" y="65838"/>
                </a:cubicBezTo>
                <a:cubicBezTo>
                  <a:pt x="369692" y="102199"/>
                  <a:pt x="340184" y="131676"/>
                  <a:pt x="303784" y="131676"/>
                </a:cubicBezTo>
                <a:cubicBezTo>
                  <a:pt x="267384" y="131676"/>
                  <a:pt x="237876" y="102199"/>
                  <a:pt x="237876" y="65838"/>
                </a:cubicBezTo>
                <a:cubicBezTo>
                  <a:pt x="237876" y="29477"/>
                  <a:pt x="267384" y="0"/>
                  <a:pt x="3037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79914" y="4365809"/>
            <a:ext cx="576000" cy="576000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1" name="admin-with-cogwheels_78948"/>
          <p:cNvSpPr>
            <a:spLocks noChangeAspect="1"/>
          </p:cNvSpPr>
          <p:nvPr/>
        </p:nvSpPr>
        <p:spPr bwMode="auto">
          <a:xfrm>
            <a:off x="1032080" y="4509809"/>
            <a:ext cx="271669" cy="288000"/>
          </a:xfrm>
          <a:custGeom>
            <a:avLst/>
            <a:gdLst>
              <a:gd name="connsiteX0" fmla="*/ 163934 w 574049"/>
              <a:gd name="connsiteY0" fmla="*/ 419229 h 608556"/>
              <a:gd name="connsiteX1" fmla="*/ 243204 w 574049"/>
              <a:gd name="connsiteY1" fmla="*/ 456825 h 608556"/>
              <a:gd name="connsiteX2" fmla="*/ 322474 w 574049"/>
              <a:gd name="connsiteY2" fmla="*/ 419229 h 608556"/>
              <a:gd name="connsiteX3" fmla="*/ 465217 w 574049"/>
              <a:gd name="connsiteY3" fmla="*/ 530768 h 608556"/>
              <a:gd name="connsiteX4" fmla="*/ 476968 w 574049"/>
              <a:gd name="connsiteY4" fmla="*/ 565383 h 608556"/>
              <a:gd name="connsiteX5" fmla="*/ 472634 w 574049"/>
              <a:gd name="connsiteY5" fmla="*/ 594902 h 608556"/>
              <a:gd name="connsiteX6" fmla="*/ 446050 w 574049"/>
              <a:gd name="connsiteY6" fmla="*/ 608556 h 608556"/>
              <a:gd name="connsiteX7" fmla="*/ 40358 w 574049"/>
              <a:gd name="connsiteY7" fmla="*/ 608556 h 608556"/>
              <a:gd name="connsiteX8" fmla="*/ 13871 w 574049"/>
              <a:gd name="connsiteY8" fmla="*/ 594902 h 608556"/>
              <a:gd name="connsiteX9" fmla="*/ 9440 w 574049"/>
              <a:gd name="connsiteY9" fmla="*/ 565383 h 608556"/>
              <a:gd name="connsiteX10" fmla="*/ 21191 w 574049"/>
              <a:gd name="connsiteY10" fmla="*/ 530768 h 608556"/>
              <a:gd name="connsiteX11" fmla="*/ 163934 w 574049"/>
              <a:gd name="connsiteY11" fmla="*/ 419229 h 608556"/>
              <a:gd name="connsiteX12" fmla="*/ 406631 w 574049"/>
              <a:gd name="connsiteY12" fmla="*/ 313875 h 608556"/>
              <a:gd name="connsiteX13" fmla="*/ 472435 w 574049"/>
              <a:gd name="connsiteY13" fmla="*/ 379473 h 608556"/>
              <a:gd name="connsiteX14" fmla="*/ 438040 w 574049"/>
              <a:gd name="connsiteY14" fmla="*/ 436800 h 608556"/>
              <a:gd name="connsiteX15" fmla="*/ 344006 w 574049"/>
              <a:gd name="connsiteY15" fmla="*/ 390920 h 608556"/>
              <a:gd name="connsiteX16" fmla="*/ 371946 w 574049"/>
              <a:gd name="connsiteY16" fmla="*/ 323974 h 608556"/>
              <a:gd name="connsiteX17" fmla="*/ 406631 w 574049"/>
              <a:gd name="connsiteY17" fmla="*/ 313875 h 608556"/>
              <a:gd name="connsiteX18" fmla="*/ 381817 w 574049"/>
              <a:gd name="connsiteY18" fmla="*/ 212472 h 608556"/>
              <a:gd name="connsiteX19" fmla="*/ 431512 w 574049"/>
              <a:gd name="connsiteY19" fmla="*/ 212472 h 608556"/>
              <a:gd name="connsiteX20" fmla="*/ 445284 w 574049"/>
              <a:gd name="connsiteY20" fmla="*/ 226127 h 608556"/>
              <a:gd name="connsiteX21" fmla="*/ 445284 w 574049"/>
              <a:gd name="connsiteY21" fmla="*/ 254301 h 608556"/>
              <a:gd name="connsiteX22" fmla="*/ 468013 w 574049"/>
              <a:gd name="connsiteY22" fmla="*/ 263725 h 608556"/>
              <a:gd name="connsiteX23" fmla="*/ 488045 w 574049"/>
              <a:gd name="connsiteY23" fmla="*/ 243820 h 608556"/>
              <a:gd name="connsiteX24" fmla="*/ 497773 w 574049"/>
              <a:gd name="connsiteY24" fmla="*/ 239781 h 608556"/>
              <a:gd name="connsiteX25" fmla="*/ 507403 w 574049"/>
              <a:gd name="connsiteY25" fmla="*/ 243820 h 608556"/>
              <a:gd name="connsiteX26" fmla="*/ 542556 w 574049"/>
              <a:gd name="connsiteY26" fmla="*/ 278918 h 608556"/>
              <a:gd name="connsiteX27" fmla="*/ 546601 w 574049"/>
              <a:gd name="connsiteY27" fmla="*/ 288630 h 608556"/>
              <a:gd name="connsiteX28" fmla="*/ 542556 w 574049"/>
              <a:gd name="connsiteY28" fmla="*/ 298246 h 608556"/>
              <a:gd name="connsiteX29" fmla="*/ 522620 w 574049"/>
              <a:gd name="connsiteY29" fmla="*/ 318247 h 608556"/>
              <a:gd name="connsiteX30" fmla="*/ 532155 w 574049"/>
              <a:gd name="connsiteY30" fmla="*/ 340941 h 608556"/>
              <a:gd name="connsiteX31" fmla="*/ 560277 w 574049"/>
              <a:gd name="connsiteY31" fmla="*/ 340941 h 608556"/>
              <a:gd name="connsiteX32" fmla="*/ 574049 w 574049"/>
              <a:gd name="connsiteY32" fmla="*/ 354692 h 608556"/>
              <a:gd name="connsiteX33" fmla="*/ 574049 w 574049"/>
              <a:gd name="connsiteY33" fmla="*/ 404310 h 608556"/>
              <a:gd name="connsiteX34" fmla="*/ 570004 w 574049"/>
              <a:gd name="connsiteY34" fmla="*/ 414022 h 608556"/>
              <a:gd name="connsiteX35" fmla="*/ 560277 w 574049"/>
              <a:gd name="connsiteY35" fmla="*/ 418060 h 608556"/>
              <a:gd name="connsiteX36" fmla="*/ 532155 w 574049"/>
              <a:gd name="connsiteY36" fmla="*/ 418060 h 608556"/>
              <a:gd name="connsiteX37" fmla="*/ 522620 w 574049"/>
              <a:gd name="connsiteY37" fmla="*/ 440754 h 608556"/>
              <a:gd name="connsiteX38" fmla="*/ 542652 w 574049"/>
              <a:gd name="connsiteY38" fmla="*/ 460755 h 608556"/>
              <a:gd name="connsiteX39" fmla="*/ 546601 w 574049"/>
              <a:gd name="connsiteY39" fmla="*/ 470371 h 608556"/>
              <a:gd name="connsiteX40" fmla="*/ 542652 w 574049"/>
              <a:gd name="connsiteY40" fmla="*/ 480083 h 608556"/>
              <a:gd name="connsiteX41" fmla="*/ 507500 w 574049"/>
              <a:gd name="connsiteY41" fmla="*/ 515181 h 608556"/>
              <a:gd name="connsiteX42" fmla="*/ 497773 w 574049"/>
              <a:gd name="connsiteY42" fmla="*/ 519220 h 608556"/>
              <a:gd name="connsiteX43" fmla="*/ 493246 w 574049"/>
              <a:gd name="connsiteY43" fmla="*/ 518355 h 608556"/>
              <a:gd name="connsiteX44" fmla="*/ 453182 w 574049"/>
              <a:gd name="connsiteY44" fmla="*/ 451716 h 608556"/>
              <a:gd name="connsiteX45" fmla="*/ 492861 w 574049"/>
              <a:gd name="connsiteY45" fmla="*/ 379501 h 608556"/>
              <a:gd name="connsiteX46" fmla="*/ 406665 w 574049"/>
              <a:gd name="connsiteY46" fmla="*/ 293534 h 608556"/>
              <a:gd name="connsiteX47" fmla="*/ 377098 w 574049"/>
              <a:gd name="connsiteY47" fmla="*/ 299015 h 608556"/>
              <a:gd name="connsiteX48" fmla="*/ 379698 w 574049"/>
              <a:gd name="connsiteY48" fmla="*/ 265167 h 608556"/>
              <a:gd name="connsiteX49" fmla="*/ 373149 w 574049"/>
              <a:gd name="connsiteY49" fmla="*/ 215741 h 608556"/>
              <a:gd name="connsiteX50" fmla="*/ 381817 w 574049"/>
              <a:gd name="connsiteY50" fmla="*/ 212472 h 608556"/>
              <a:gd name="connsiteX51" fmla="*/ 243227 w 574049"/>
              <a:gd name="connsiteY51" fmla="*/ 144222 h 608556"/>
              <a:gd name="connsiteX52" fmla="*/ 348920 w 574049"/>
              <a:gd name="connsiteY52" fmla="*/ 265117 h 608556"/>
              <a:gd name="connsiteX53" fmla="*/ 243190 w 574049"/>
              <a:gd name="connsiteY53" fmla="*/ 426215 h 608556"/>
              <a:gd name="connsiteX54" fmla="*/ 137461 w 574049"/>
              <a:gd name="connsiteY54" fmla="*/ 265117 h 608556"/>
              <a:gd name="connsiteX55" fmla="*/ 243227 w 574049"/>
              <a:gd name="connsiteY55" fmla="*/ 144222 h 608556"/>
              <a:gd name="connsiteX56" fmla="*/ 279862 w 574049"/>
              <a:gd name="connsiteY56" fmla="*/ 119148 h 608556"/>
              <a:gd name="connsiteX57" fmla="*/ 310064 w 574049"/>
              <a:gd name="connsiteY57" fmla="*/ 131181 h 608556"/>
              <a:gd name="connsiteX58" fmla="*/ 279862 w 574049"/>
              <a:gd name="connsiteY58" fmla="*/ 119148 h 608556"/>
              <a:gd name="connsiteX59" fmla="*/ 155080 w 574049"/>
              <a:gd name="connsiteY59" fmla="*/ 94840 h 608556"/>
              <a:gd name="connsiteX60" fmla="*/ 203722 w 574049"/>
              <a:gd name="connsiteY60" fmla="*/ 119842 h 608556"/>
              <a:gd name="connsiteX61" fmla="*/ 117804 w 574049"/>
              <a:gd name="connsiteY61" fmla="*/ 201676 h 608556"/>
              <a:gd name="connsiteX62" fmla="*/ 155080 w 574049"/>
              <a:gd name="connsiteY62" fmla="*/ 94840 h 608556"/>
              <a:gd name="connsiteX63" fmla="*/ 131962 w 574049"/>
              <a:gd name="connsiteY63" fmla="*/ 0 h 608556"/>
              <a:gd name="connsiteX64" fmla="*/ 178101 w 574049"/>
              <a:gd name="connsiteY64" fmla="*/ 0 h 608556"/>
              <a:gd name="connsiteX65" fmla="*/ 190816 w 574049"/>
              <a:gd name="connsiteY65" fmla="*/ 12695 h 608556"/>
              <a:gd name="connsiteX66" fmla="*/ 190816 w 574049"/>
              <a:gd name="connsiteY66" fmla="*/ 38757 h 608556"/>
              <a:gd name="connsiteX67" fmla="*/ 211911 w 574049"/>
              <a:gd name="connsiteY67" fmla="*/ 47509 h 608556"/>
              <a:gd name="connsiteX68" fmla="*/ 230501 w 574049"/>
              <a:gd name="connsiteY68" fmla="*/ 29044 h 608556"/>
              <a:gd name="connsiteX69" fmla="*/ 239459 w 574049"/>
              <a:gd name="connsiteY69" fmla="*/ 25389 h 608556"/>
              <a:gd name="connsiteX70" fmla="*/ 248417 w 574049"/>
              <a:gd name="connsiteY70" fmla="*/ 29044 h 608556"/>
              <a:gd name="connsiteX71" fmla="*/ 280975 w 574049"/>
              <a:gd name="connsiteY71" fmla="*/ 61646 h 608556"/>
              <a:gd name="connsiteX72" fmla="*/ 284731 w 574049"/>
              <a:gd name="connsiteY72" fmla="*/ 70590 h 608556"/>
              <a:gd name="connsiteX73" fmla="*/ 280975 w 574049"/>
              <a:gd name="connsiteY73" fmla="*/ 79534 h 608556"/>
              <a:gd name="connsiteX74" fmla="*/ 262481 w 574049"/>
              <a:gd name="connsiteY74" fmla="*/ 97999 h 608556"/>
              <a:gd name="connsiteX75" fmla="*/ 270379 w 574049"/>
              <a:gd name="connsiteY75" fmla="*/ 116848 h 608556"/>
              <a:gd name="connsiteX76" fmla="*/ 224915 w 574049"/>
              <a:gd name="connsiteY76" fmla="*/ 115502 h 608556"/>
              <a:gd name="connsiteX77" fmla="*/ 155080 w 574049"/>
              <a:gd name="connsiteY77" fmla="*/ 74437 h 608556"/>
              <a:gd name="connsiteX78" fmla="*/ 74458 w 574049"/>
              <a:gd name="connsiteY78" fmla="*/ 154836 h 608556"/>
              <a:gd name="connsiteX79" fmla="*/ 111638 w 574049"/>
              <a:gd name="connsiteY79" fmla="*/ 222445 h 608556"/>
              <a:gd name="connsiteX80" fmla="*/ 106822 w 574049"/>
              <a:gd name="connsiteY80" fmla="*/ 265145 h 608556"/>
              <a:gd name="connsiteX81" fmla="*/ 106822 w 574049"/>
              <a:gd name="connsiteY81" fmla="*/ 265818 h 608556"/>
              <a:gd name="connsiteX82" fmla="*/ 98153 w 574049"/>
              <a:gd name="connsiteY82" fmla="*/ 262163 h 608556"/>
              <a:gd name="connsiteX83" fmla="*/ 79659 w 574049"/>
              <a:gd name="connsiteY83" fmla="*/ 280628 h 608556"/>
              <a:gd name="connsiteX84" fmla="*/ 70701 w 574049"/>
              <a:gd name="connsiteY84" fmla="*/ 284379 h 608556"/>
              <a:gd name="connsiteX85" fmla="*/ 61647 w 574049"/>
              <a:gd name="connsiteY85" fmla="*/ 280628 h 608556"/>
              <a:gd name="connsiteX86" fmla="*/ 29089 w 574049"/>
              <a:gd name="connsiteY86" fmla="*/ 248122 h 608556"/>
              <a:gd name="connsiteX87" fmla="*/ 29089 w 574049"/>
              <a:gd name="connsiteY87" fmla="*/ 230138 h 608556"/>
              <a:gd name="connsiteX88" fmla="*/ 47583 w 574049"/>
              <a:gd name="connsiteY88" fmla="*/ 211673 h 608556"/>
              <a:gd name="connsiteX89" fmla="*/ 38722 w 574049"/>
              <a:gd name="connsiteY89" fmla="*/ 190612 h 608556"/>
              <a:gd name="connsiteX90" fmla="*/ 12715 w 574049"/>
              <a:gd name="connsiteY90" fmla="*/ 190612 h 608556"/>
              <a:gd name="connsiteX91" fmla="*/ 0 w 574049"/>
              <a:gd name="connsiteY91" fmla="*/ 177821 h 608556"/>
              <a:gd name="connsiteX92" fmla="*/ 0 w 574049"/>
              <a:gd name="connsiteY92" fmla="*/ 131851 h 608556"/>
              <a:gd name="connsiteX93" fmla="*/ 12715 w 574049"/>
              <a:gd name="connsiteY93" fmla="*/ 119156 h 608556"/>
              <a:gd name="connsiteX94" fmla="*/ 38818 w 574049"/>
              <a:gd name="connsiteY94" fmla="*/ 119156 h 608556"/>
              <a:gd name="connsiteX95" fmla="*/ 47583 w 574049"/>
              <a:gd name="connsiteY95" fmla="*/ 98095 h 608556"/>
              <a:gd name="connsiteX96" fmla="*/ 29089 w 574049"/>
              <a:gd name="connsiteY96" fmla="*/ 79630 h 608556"/>
              <a:gd name="connsiteX97" fmla="*/ 25333 w 574049"/>
              <a:gd name="connsiteY97" fmla="*/ 70590 h 608556"/>
              <a:gd name="connsiteX98" fmla="*/ 29089 w 574049"/>
              <a:gd name="connsiteY98" fmla="*/ 61646 h 608556"/>
              <a:gd name="connsiteX99" fmla="*/ 61647 w 574049"/>
              <a:gd name="connsiteY99" fmla="*/ 29044 h 608556"/>
              <a:gd name="connsiteX100" fmla="*/ 70701 w 574049"/>
              <a:gd name="connsiteY100" fmla="*/ 25389 h 608556"/>
              <a:gd name="connsiteX101" fmla="*/ 79659 w 574049"/>
              <a:gd name="connsiteY101" fmla="*/ 29140 h 608556"/>
              <a:gd name="connsiteX102" fmla="*/ 98153 w 574049"/>
              <a:gd name="connsiteY102" fmla="*/ 47509 h 608556"/>
              <a:gd name="connsiteX103" fmla="*/ 119248 w 574049"/>
              <a:gd name="connsiteY103" fmla="*/ 38757 h 608556"/>
              <a:gd name="connsiteX104" fmla="*/ 119248 w 574049"/>
              <a:gd name="connsiteY104" fmla="*/ 12695 h 608556"/>
              <a:gd name="connsiteX105" fmla="*/ 131962 w 574049"/>
              <a:gd name="connsiteY105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74049" h="608556">
                <a:moveTo>
                  <a:pt x="163934" y="419229"/>
                </a:moveTo>
                <a:cubicBezTo>
                  <a:pt x="185702" y="442210"/>
                  <a:pt x="212671" y="456825"/>
                  <a:pt x="243204" y="456825"/>
                </a:cubicBezTo>
                <a:cubicBezTo>
                  <a:pt x="273737" y="456825"/>
                  <a:pt x="300706" y="442210"/>
                  <a:pt x="322474" y="419229"/>
                </a:cubicBezTo>
                <a:cubicBezTo>
                  <a:pt x="387585" y="424998"/>
                  <a:pt x="443835" y="468075"/>
                  <a:pt x="465217" y="530768"/>
                </a:cubicBezTo>
                <a:lnTo>
                  <a:pt x="476968" y="565383"/>
                </a:lnTo>
                <a:cubicBezTo>
                  <a:pt x="480339" y="575383"/>
                  <a:pt x="478702" y="586344"/>
                  <a:pt x="472634" y="594902"/>
                </a:cubicBezTo>
                <a:cubicBezTo>
                  <a:pt x="466469" y="603460"/>
                  <a:pt x="456549" y="608556"/>
                  <a:pt x="446050" y="608556"/>
                </a:cubicBezTo>
                <a:lnTo>
                  <a:pt x="40358" y="608556"/>
                </a:lnTo>
                <a:cubicBezTo>
                  <a:pt x="29859" y="608556"/>
                  <a:pt x="19939" y="603460"/>
                  <a:pt x="13871" y="594902"/>
                </a:cubicBezTo>
                <a:cubicBezTo>
                  <a:pt x="7706" y="586344"/>
                  <a:pt x="6069" y="575383"/>
                  <a:pt x="9440" y="565383"/>
                </a:cubicBezTo>
                <a:lnTo>
                  <a:pt x="21191" y="530768"/>
                </a:lnTo>
                <a:cubicBezTo>
                  <a:pt x="42573" y="468075"/>
                  <a:pt x="98919" y="424998"/>
                  <a:pt x="163934" y="419229"/>
                </a:cubicBezTo>
                <a:close/>
                <a:moveTo>
                  <a:pt x="406631" y="313875"/>
                </a:moveTo>
                <a:cubicBezTo>
                  <a:pt x="442857" y="313875"/>
                  <a:pt x="472435" y="343308"/>
                  <a:pt x="472435" y="379473"/>
                </a:cubicBezTo>
                <a:cubicBezTo>
                  <a:pt x="472435" y="404289"/>
                  <a:pt x="458369" y="425642"/>
                  <a:pt x="438040" y="436800"/>
                </a:cubicBezTo>
                <a:cubicBezTo>
                  <a:pt x="411641" y="413523"/>
                  <a:pt x="379269" y="397556"/>
                  <a:pt x="344006" y="390920"/>
                </a:cubicBezTo>
                <a:cubicBezTo>
                  <a:pt x="356435" y="370913"/>
                  <a:pt x="365973" y="347925"/>
                  <a:pt x="371946" y="323974"/>
                </a:cubicBezTo>
                <a:cubicBezTo>
                  <a:pt x="382063" y="317626"/>
                  <a:pt x="393913" y="313875"/>
                  <a:pt x="406631" y="313875"/>
                </a:cubicBezTo>
                <a:close/>
                <a:moveTo>
                  <a:pt x="381817" y="212472"/>
                </a:moveTo>
                <a:lnTo>
                  <a:pt x="431512" y="212472"/>
                </a:lnTo>
                <a:cubicBezTo>
                  <a:pt x="439121" y="212472"/>
                  <a:pt x="445284" y="218530"/>
                  <a:pt x="445284" y="226127"/>
                </a:cubicBezTo>
                <a:lnTo>
                  <a:pt x="445284" y="254301"/>
                </a:lnTo>
                <a:cubicBezTo>
                  <a:pt x="453182" y="256705"/>
                  <a:pt x="460790" y="259879"/>
                  <a:pt x="468013" y="263725"/>
                </a:cubicBezTo>
                <a:lnTo>
                  <a:pt x="488045" y="243820"/>
                </a:lnTo>
                <a:cubicBezTo>
                  <a:pt x="490742" y="241127"/>
                  <a:pt x="494209" y="239781"/>
                  <a:pt x="497773" y="239781"/>
                </a:cubicBezTo>
                <a:cubicBezTo>
                  <a:pt x="501240" y="239781"/>
                  <a:pt x="504803" y="241127"/>
                  <a:pt x="507403" y="243820"/>
                </a:cubicBezTo>
                <a:lnTo>
                  <a:pt x="542556" y="278918"/>
                </a:lnTo>
                <a:cubicBezTo>
                  <a:pt x="545157" y="281514"/>
                  <a:pt x="546601" y="284976"/>
                  <a:pt x="546601" y="288630"/>
                </a:cubicBezTo>
                <a:cubicBezTo>
                  <a:pt x="546601" y="292188"/>
                  <a:pt x="545157" y="295746"/>
                  <a:pt x="542556" y="298246"/>
                </a:cubicBezTo>
                <a:lnTo>
                  <a:pt x="522620" y="318247"/>
                </a:lnTo>
                <a:cubicBezTo>
                  <a:pt x="526473" y="325459"/>
                  <a:pt x="529651" y="333056"/>
                  <a:pt x="532155" y="340941"/>
                </a:cubicBezTo>
                <a:lnTo>
                  <a:pt x="560277" y="340941"/>
                </a:lnTo>
                <a:cubicBezTo>
                  <a:pt x="567885" y="340941"/>
                  <a:pt x="574049" y="347095"/>
                  <a:pt x="574049" y="354692"/>
                </a:cubicBezTo>
                <a:lnTo>
                  <a:pt x="574049" y="404310"/>
                </a:lnTo>
                <a:cubicBezTo>
                  <a:pt x="574049" y="407964"/>
                  <a:pt x="572605" y="411425"/>
                  <a:pt x="570004" y="414022"/>
                </a:cubicBezTo>
                <a:cubicBezTo>
                  <a:pt x="567500" y="416618"/>
                  <a:pt x="563937" y="418060"/>
                  <a:pt x="560277" y="418060"/>
                </a:cubicBezTo>
                <a:lnTo>
                  <a:pt x="532155" y="418060"/>
                </a:lnTo>
                <a:cubicBezTo>
                  <a:pt x="529651" y="425946"/>
                  <a:pt x="526473" y="433542"/>
                  <a:pt x="522620" y="440754"/>
                </a:cubicBezTo>
                <a:lnTo>
                  <a:pt x="542652" y="460755"/>
                </a:lnTo>
                <a:cubicBezTo>
                  <a:pt x="545157" y="463255"/>
                  <a:pt x="546601" y="466813"/>
                  <a:pt x="546601" y="470371"/>
                </a:cubicBezTo>
                <a:cubicBezTo>
                  <a:pt x="546601" y="474025"/>
                  <a:pt x="545157" y="477487"/>
                  <a:pt x="542652" y="480083"/>
                </a:cubicBezTo>
                <a:lnTo>
                  <a:pt x="507500" y="515181"/>
                </a:lnTo>
                <a:cubicBezTo>
                  <a:pt x="504803" y="517874"/>
                  <a:pt x="501240" y="519220"/>
                  <a:pt x="497773" y="519220"/>
                </a:cubicBezTo>
                <a:cubicBezTo>
                  <a:pt x="496232" y="519220"/>
                  <a:pt x="494691" y="518835"/>
                  <a:pt x="493246" y="518355"/>
                </a:cubicBezTo>
                <a:cubicBezTo>
                  <a:pt x="484289" y="493161"/>
                  <a:pt x="470517" y="470660"/>
                  <a:pt x="453182" y="451716"/>
                </a:cubicBezTo>
                <a:cubicBezTo>
                  <a:pt x="476970" y="436331"/>
                  <a:pt x="492861" y="409791"/>
                  <a:pt x="492861" y="379501"/>
                </a:cubicBezTo>
                <a:cubicBezTo>
                  <a:pt x="492861" y="332094"/>
                  <a:pt x="454145" y="293534"/>
                  <a:pt x="406665" y="293534"/>
                </a:cubicBezTo>
                <a:cubicBezTo>
                  <a:pt x="396263" y="293534"/>
                  <a:pt x="386440" y="295650"/>
                  <a:pt x="377098" y="299015"/>
                </a:cubicBezTo>
                <a:cubicBezTo>
                  <a:pt x="378735" y="287765"/>
                  <a:pt x="379698" y="276418"/>
                  <a:pt x="379698" y="265167"/>
                </a:cubicBezTo>
                <a:cubicBezTo>
                  <a:pt x="379698" y="247570"/>
                  <a:pt x="377387" y="231031"/>
                  <a:pt x="373149" y="215741"/>
                </a:cubicBezTo>
                <a:cubicBezTo>
                  <a:pt x="375557" y="213818"/>
                  <a:pt x="378542" y="212472"/>
                  <a:pt x="381817" y="212472"/>
                </a:cubicBezTo>
                <a:close/>
                <a:moveTo>
                  <a:pt x="243227" y="144222"/>
                </a:moveTo>
                <a:cubicBezTo>
                  <a:pt x="296103" y="144270"/>
                  <a:pt x="348968" y="184617"/>
                  <a:pt x="348920" y="265117"/>
                </a:cubicBezTo>
                <a:cubicBezTo>
                  <a:pt x="348920" y="342829"/>
                  <a:pt x="301640" y="426215"/>
                  <a:pt x="243190" y="426215"/>
                </a:cubicBezTo>
                <a:cubicBezTo>
                  <a:pt x="184837" y="426215"/>
                  <a:pt x="137461" y="342829"/>
                  <a:pt x="137461" y="265117"/>
                </a:cubicBezTo>
                <a:cubicBezTo>
                  <a:pt x="137461" y="184424"/>
                  <a:pt x="190350" y="144174"/>
                  <a:pt x="243227" y="144222"/>
                </a:cubicBezTo>
                <a:close/>
                <a:moveTo>
                  <a:pt x="279862" y="119148"/>
                </a:moveTo>
                <a:cubicBezTo>
                  <a:pt x="294336" y="119148"/>
                  <a:pt x="309292" y="116645"/>
                  <a:pt x="310064" y="131181"/>
                </a:cubicBezTo>
                <a:cubicBezTo>
                  <a:pt x="300704" y="125983"/>
                  <a:pt x="290573" y="121940"/>
                  <a:pt x="279862" y="119148"/>
                </a:cubicBezTo>
                <a:close/>
                <a:moveTo>
                  <a:pt x="155080" y="94840"/>
                </a:moveTo>
                <a:cubicBezTo>
                  <a:pt x="175115" y="94840"/>
                  <a:pt x="192838" y="104745"/>
                  <a:pt x="203722" y="119842"/>
                </a:cubicBezTo>
                <a:cubicBezTo>
                  <a:pt x="163749" y="131478"/>
                  <a:pt x="133216" y="160807"/>
                  <a:pt x="117804" y="201676"/>
                </a:cubicBezTo>
                <a:cubicBezTo>
                  <a:pt x="72823" y="165904"/>
                  <a:pt x="98733" y="94840"/>
                  <a:pt x="155080" y="94840"/>
                </a:cubicBezTo>
                <a:close/>
                <a:moveTo>
                  <a:pt x="131962" y="0"/>
                </a:moveTo>
                <a:lnTo>
                  <a:pt x="178101" y="0"/>
                </a:lnTo>
                <a:cubicBezTo>
                  <a:pt x="185133" y="0"/>
                  <a:pt x="190816" y="5674"/>
                  <a:pt x="190816" y="12695"/>
                </a:cubicBezTo>
                <a:lnTo>
                  <a:pt x="190816" y="38757"/>
                </a:lnTo>
                <a:cubicBezTo>
                  <a:pt x="198233" y="41065"/>
                  <a:pt x="205265" y="44047"/>
                  <a:pt x="211911" y="47509"/>
                </a:cubicBezTo>
                <a:lnTo>
                  <a:pt x="230501" y="29044"/>
                </a:lnTo>
                <a:cubicBezTo>
                  <a:pt x="232909" y="26543"/>
                  <a:pt x="236184" y="25389"/>
                  <a:pt x="239459" y="25389"/>
                </a:cubicBezTo>
                <a:cubicBezTo>
                  <a:pt x="242734" y="25389"/>
                  <a:pt x="245913" y="26543"/>
                  <a:pt x="248417" y="29044"/>
                </a:cubicBezTo>
                <a:lnTo>
                  <a:pt x="280975" y="61646"/>
                </a:lnTo>
                <a:cubicBezTo>
                  <a:pt x="283383" y="63954"/>
                  <a:pt x="284731" y="67224"/>
                  <a:pt x="284731" y="70590"/>
                </a:cubicBezTo>
                <a:cubicBezTo>
                  <a:pt x="284731" y="73956"/>
                  <a:pt x="283383" y="77226"/>
                  <a:pt x="280975" y="79534"/>
                </a:cubicBezTo>
                <a:lnTo>
                  <a:pt x="262481" y="97999"/>
                </a:lnTo>
                <a:cubicBezTo>
                  <a:pt x="265659" y="103961"/>
                  <a:pt x="268260" y="110405"/>
                  <a:pt x="270379" y="116848"/>
                </a:cubicBezTo>
                <a:cubicBezTo>
                  <a:pt x="253619" y="113675"/>
                  <a:pt x="239748" y="113675"/>
                  <a:pt x="224915" y="115502"/>
                </a:cubicBezTo>
                <a:cubicBezTo>
                  <a:pt x="211044" y="91171"/>
                  <a:pt x="185133" y="74437"/>
                  <a:pt x="155080" y="74437"/>
                </a:cubicBezTo>
                <a:cubicBezTo>
                  <a:pt x="110675" y="74437"/>
                  <a:pt x="74458" y="110501"/>
                  <a:pt x="74458" y="154836"/>
                </a:cubicBezTo>
                <a:cubicBezTo>
                  <a:pt x="74458" y="183207"/>
                  <a:pt x="89388" y="208115"/>
                  <a:pt x="111638" y="222445"/>
                </a:cubicBezTo>
                <a:cubicBezTo>
                  <a:pt x="108556" y="235812"/>
                  <a:pt x="106822" y="250046"/>
                  <a:pt x="106822" y="265145"/>
                </a:cubicBezTo>
                <a:cubicBezTo>
                  <a:pt x="106822" y="265337"/>
                  <a:pt x="106822" y="265626"/>
                  <a:pt x="106822" y="265818"/>
                </a:cubicBezTo>
                <a:cubicBezTo>
                  <a:pt x="104029" y="264568"/>
                  <a:pt x="100946" y="263606"/>
                  <a:pt x="98153" y="262163"/>
                </a:cubicBezTo>
                <a:lnTo>
                  <a:pt x="79659" y="280628"/>
                </a:lnTo>
                <a:cubicBezTo>
                  <a:pt x="77251" y="283033"/>
                  <a:pt x="74072" y="284379"/>
                  <a:pt x="70701" y="284379"/>
                </a:cubicBezTo>
                <a:cubicBezTo>
                  <a:pt x="67330" y="284379"/>
                  <a:pt x="64055" y="283033"/>
                  <a:pt x="61647" y="280628"/>
                </a:cubicBezTo>
                <a:lnTo>
                  <a:pt x="29089" y="248122"/>
                </a:lnTo>
                <a:cubicBezTo>
                  <a:pt x="24081" y="243121"/>
                  <a:pt x="24081" y="235043"/>
                  <a:pt x="29089" y="230138"/>
                </a:cubicBezTo>
                <a:lnTo>
                  <a:pt x="47583" y="211673"/>
                </a:lnTo>
                <a:cubicBezTo>
                  <a:pt x="44020" y="204941"/>
                  <a:pt x="41034" y="197921"/>
                  <a:pt x="38722" y="190612"/>
                </a:cubicBezTo>
                <a:lnTo>
                  <a:pt x="12715" y="190612"/>
                </a:lnTo>
                <a:cubicBezTo>
                  <a:pt x="5683" y="190612"/>
                  <a:pt x="0" y="184842"/>
                  <a:pt x="0" y="177821"/>
                </a:cubicBezTo>
                <a:lnTo>
                  <a:pt x="0" y="131851"/>
                </a:lnTo>
                <a:cubicBezTo>
                  <a:pt x="0" y="124831"/>
                  <a:pt x="5683" y="119156"/>
                  <a:pt x="12715" y="119156"/>
                </a:cubicBezTo>
                <a:lnTo>
                  <a:pt x="38818" y="119156"/>
                </a:lnTo>
                <a:cubicBezTo>
                  <a:pt x="41034" y="111751"/>
                  <a:pt x="44020" y="104731"/>
                  <a:pt x="47583" y="98095"/>
                </a:cubicBezTo>
                <a:lnTo>
                  <a:pt x="29089" y="79630"/>
                </a:lnTo>
                <a:cubicBezTo>
                  <a:pt x="26681" y="77226"/>
                  <a:pt x="25333" y="73956"/>
                  <a:pt x="25333" y="70590"/>
                </a:cubicBezTo>
                <a:cubicBezTo>
                  <a:pt x="25333" y="67224"/>
                  <a:pt x="26681" y="63954"/>
                  <a:pt x="29089" y="61646"/>
                </a:cubicBezTo>
                <a:lnTo>
                  <a:pt x="61647" y="29044"/>
                </a:lnTo>
                <a:cubicBezTo>
                  <a:pt x="64151" y="26639"/>
                  <a:pt x="67426" y="25389"/>
                  <a:pt x="70701" y="25389"/>
                </a:cubicBezTo>
                <a:cubicBezTo>
                  <a:pt x="73976" y="25389"/>
                  <a:pt x="77155" y="26639"/>
                  <a:pt x="79659" y="29140"/>
                </a:cubicBezTo>
                <a:lnTo>
                  <a:pt x="98153" y="47509"/>
                </a:lnTo>
                <a:cubicBezTo>
                  <a:pt x="104896" y="44047"/>
                  <a:pt x="111927" y="41065"/>
                  <a:pt x="119248" y="38757"/>
                </a:cubicBezTo>
                <a:lnTo>
                  <a:pt x="119248" y="12695"/>
                </a:lnTo>
                <a:cubicBezTo>
                  <a:pt x="119248" y="5674"/>
                  <a:pt x="125027" y="0"/>
                  <a:pt x="131962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79914" y="5226300"/>
            <a:ext cx="576000" cy="576000"/>
          </a:xfrm>
          <a:prstGeom prst="ellipse">
            <a:avLst/>
          </a:prstGeom>
          <a:noFill/>
          <a:ln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4" name="mega-downloading_72729"/>
          <p:cNvSpPr>
            <a:spLocks noChangeAspect="1"/>
          </p:cNvSpPr>
          <p:nvPr/>
        </p:nvSpPr>
        <p:spPr bwMode="auto">
          <a:xfrm>
            <a:off x="1015996" y="5370300"/>
            <a:ext cx="303836" cy="288000"/>
          </a:xfrm>
          <a:custGeom>
            <a:avLst/>
            <a:gdLst>
              <a:gd name="connsiteX0" fmla="*/ 302148 w 608979"/>
              <a:gd name="connsiteY0" fmla="*/ 325871 h 577240"/>
              <a:gd name="connsiteX1" fmla="*/ 322335 w 608979"/>
              <a:gd name="connsiteY1" fmla="*/ 346028 h 577240"/>
              <a:gd name="connsiteX2" fmla="*/ 322335 w 608979"/>
              <a:gd name="connsiteY2" fmla="*/ 485197 h 577240"/>
              <a:gd name="connsiteX3" fmla="*/ 358379 w 608979"/>
              <a:gd name="connsiteY3" fmla="*/ 485197 h 577240"/>
              <a:gd name="connsiteX4" fmla="*/ 374971 w 608979"/>
              <a:gd name="connsiteY4" fmla="*/ 496334 h 577240"/>
              <a:gd name="connsiteX5" fmla="*/ 371100 w 608979"/>
              <a:gd name="connsiteY5" fmla="*/ 515848 h 577240"/>
              <a:gd name="connsiteX6" fmla="*/ 314777 w 608979"/>
              <a:gd name="connsiteY6" fmla="*/ 571994 h 577240"/>
              <a:gd name="connsiteX7" fmla="*/ 289334 w 608979"/>
              <a:gd name="connsiteY7" fmla="*/ 571994 h 577240"/>
              <a:gd name="connsiteX8" fmla="*/ 233103 w 608979"/>
              <a:gd name="connsiteY8" fmla="*/ 515848 h 577240"/>
              <a:gd name="connsiteX9" fmla="*/ 229232 w 608979"/>
              <a:gd name="connsiteY9" fmla="*/ 496334 h 577240"/>
              <a:gd name="connsiteX10" fmla="*/ 245824 w 608979"/>
              <a:gd name="connsiteY10" fmla="*/ 485197 h 577240"/>
              <a:gd name="connsiteX11" fmla="*/ 281867 w 608979"/>
              <a:gd name="connsiteY11" fmla="*/ 485197 h 577240"/>
              <a:gd name="connsiteX12" fmla="*/ 281867 w 608979"/>
              <a:gd name="connsiteY12" fmla="*/ 346028 h 577240"/>
              <a:gd name="connsiteX13" fmla="*/ 302148 w 608979"/>
              <a:gd name="connsiteY13" fmla="*/ 325871 h 577240"/>
              <a:gd name="connsiteX14" fmla="*/ 463650 w 608979"/>
              <a:gd name="connsiteY14" fmla="*/ 325800 h 577240"/>
              <a:gd name="connsiteX15" fmla="*/ 483838 w 608979"/>
              <a:gd name="connsiteY15" fmla="*/ 345963 h 577240"/>
              <a:gd name="connsiteX16" fmla="*/ 483838 w 608979"/>
              <a:gd name="connsiteY16" fmla="*/ 485171 h 577240"/>
              <a:gd name="connsiteX17" fmla="*/ 519881 w 608979"/>
              <a:gd name="connsiteY17" fmla="*/ 485171 h 577240"/>
              <a:gd name="connsiteX18" fmla="*/ 536566 w 608979"/>
              <a:gd name="connsiteY18" fmla="*/ 496311 h 577240"/>
              <a:gd name="connsiteX19" fmla="*/ 532602 w 608979"/>
              <a:gd name="connsiteY19" fmla="*/ 515830 h 577240"/>
              <a:gd name="connsiteX20" fmla="*/ 476371 w 608979"/>
              <a:gd name="connsiteY20" fmla="*/ 571992 h 577240"/>
              <a:gd name="connsiteX21" fmla="*/ 450928 w 608979"/>
              <a:gd name="connsiteY21" fmla="*/ 571992 h 577240"/>
              <a:gd name="connsiteX22" fmla="*/ 394697 w 608979"/>
              <a:gd name="connsiteY22" fmla="*/ 515830 h 577240"/>
              <a:gd name="connsiteX23" fmla="*/ 390734 w 608979"/>
              <a:gd name="connsiteY23" fmla="*/ 496311 h 577240"/>
              <a:gd name="connsiteX24" fmla="*/ 407419 w 608979"/>
              <a:gd name="connsiteY24" fmla="*/ 485171 h 577240"/>
              <a:gd name="connsiteX25" fmla="*/ 443462 w 608979"/>
              <a:gd name="connsiteY25" fmla="*/ 485171 h 577240"/>
              <a:gd name="connsiteX26" fmla="*/ 443462 w 608979"/>
              <a:gd name="connsiteY26" fmla="*/ 345963 h 577240"/>
              <a:gd name="connsiteX27" fmla="*/ 463650 w 608979"/>
              <a:gd name="connsiteY27" fmla="*/ 325800 h 577240"/>
              <a:gd name="connsiteX28" fmla="*/ 140601 w 608979"/>
              <a:gd name="connsiteY28" fmla="*/ 325800 h 577240"/>
              <a:gd name="connsiteX29" fmla="*/ 160789 w 608979"/>
              <a:gd name="connsiteY29" fmla="*/ 345963 h 577240"/>
              <a:gd name="connsiteX30" fmla="*/ 160789 w 608979"/>
              <a:gd name="connsiteY30" fmla="*/ 485171 h 577240"/>
              <a:gd name="connsiteX31" fmla="*/ 196832 w 608979"/>
              <a:gd name="connsiteY31" fmla="*/ 485171 h 577240"/>
              <a:gd name="connsiteX32" fmla="*/ 213517 w 608979"/>
              <a:gd name="connsiteY32" fmla="*/ 496311 h 577240"/>
              <a:gd name="connsiteX33" fmla="*/ 209554 w 608979"/>
              <a:gd name="connsiteY33" fmla="*/ 515830 h 577240"/>
              <a:gd name="connsiteX34" fmla="*/ 153323 w 608979"/>
              <a:gd name="connsiteY34" fmla="*/ 571992 h 577240"/>
              <a:gd name="connsiteX35" fmla="*/ 127880 w 608979"/>
              <a:gd name="connsiteY35" fmla="*/ 571992 h 577240"/>
              <a:gd name="connsiteX36" fmla="*/ 71649 w 608979"/>
              <a:gd name="connsiteY36" fmla="*/ 515830 h 577240"/>
              <a:gd name="connsiteX37" fmla="*/ 67685 w 608979"/>
              <a:gd name="connsiteY37" fmla="*/ 496311 h 577240"/>
              <a:gd name="connsiteX38" fmla="*/ 84278 w 608979"/>
              <a:gd name="connsiteY38" fmla="*/ 485171 h 577240"/>
              <a:gd name="connsiteX39" fmla="*/ 120413 w 608979"/>
              <a:gd name="connsiteY39" fmla="*/ 485171 h 577240"/>
              <a:gd name="connsiteX40" fmla="*/ 120413 w 608979"/>
              <a:gd name="connsiteY40" fmla="*/ 345963 h 577240"/>
              <a:gd name="connsiteX41" fmla="*/ 140601 w 608979"/>
              <a:gd name="connsiteY41" fmla="*/ 325800 h 577240"/>
              <a:gd name="connsiteX42" fmla="*/ 284762 w 608979"/>
              <a:gd name="connsiteY42" fmla="*/ 0 h 577240"/>
              <a:gd name="connsiteX43" fmla="*/ 465723 w 608979"/>
              <a:gd name="connsiteY43" fmla="*/ 149763 h 577240"/>
              <a:gd name="connsiteX44" fmla="*/ 469041 w 608979"/>
              <a:gd name="connsiteY44" fmla="*/ 149579 h 577240"/>
              <a:gd name="connsiteX45" fmla="*/ 608979 w 608979"/>
              <a:gd name="connsiteY45" fmla="*/ 289308 h 577240"/>
              <a:gd name="connsiteX46" fmla="*/ 514212 w 608979"/>
              <a:gd name="connsiteY46" fmla="*/ 421398 h 577240"/>
              <a:gd name="connsiteX47" fmla="*/ 514212 w 608979"/>
              <a:gd name="connsiteY47" fmla="*/ 346010 h 577240"/>
              <a:gd name="connsiteX48" fmla="*/ 463694 w 608979"/>
              <a:gd name="connsiteY48" fmla="*/ 295568 h 577240"/>
              <a:gd name="connsiteX49" fmla="*/ 413177 w 608979"/>
              <a:gd name="connsiteY49" fmla="*/ 346010 h 577240"/>
              <a:gd name="connsiteX50" fmla="*/ 413177 w 608979"/>
              <a:gd name="connsiteY50" fmla="*/ 429038 h 577240"/>
              <a:gd name="connsiteX51" fmla="*/ 352703 w 608979"/>
              <a:gd name="connsiteY51" fmla="*/ 429038 h 577240"/>
              <a:gd name="connsiteX52" fmla="*/ 352703 w 608979"/>
              <a:gd name="connsiteY52" fmla="*/ 346010 h 577240"/>
              <a:gd name="connsiteX53" fmla="*/ 302185 w 608979"/>
              <a:gd name="connsiteY53" fmla="*/ 295568 h 577240"/>
              <a:gd name="connsiteX54" fmla="*/ 251667 w 608979"/>
              <a:gd name="connsiteY54" fmla="*/ 346010 h 577240"/>
              <a:gd name="connsiteX55" fmla="*/ 251667 w 608979"/>
              <a:gd name="connsiteY55" fmla="*/ 429038 h 577240"/>
              <a:gd name="connsiteX56" fmla="*/ 191101 w 608979"/>
              <a:gd name="connsiteY56" fmla="*/ 429038 h 577240"/>
              <a:gd name="connsiteX57" fmla="*/ 191101 w 608979"/>
              <a:gd name="connsiteY57" fmla="*/ 346010 h 577240"/>
              <a:gd name="connsiteX58" fmla="*/ 140583 w 608979"/>
              <a:gd name="connsiteY58" fmla="*/ 295568 h 577240"/>
              <a:gd name="connsiteX59" fmla="*/ 90065 w 608979"/>
              <a:gd name="connsiteY59" fmla="*/ 346010 h 577240"/>
              <a:gd name="connsiteX60" fmla="*/ 90065 w 608979"/>
              <a:gd name="connsiteY60" fmla="*/ 428578 h 577240"/>
              <a:gd name="connsiteX61" fmla="*/ 0 w 608979"/>
              <a:gd name="connsiteY61" fmla="*/ 328705 h 577240"/>
              <a:gd name="connsiteX62" fmla="*/ 100482 w 608979"/>
              <a:gd name="connsiteY62" fmla="*/ 228280 h 577240"/>
              <a:gd name="connsiteX63" fmla="*/ 106290 w 608979"/>
              <a:gd name="connsiteY63" fmla="*/ 228925 h 577240"/>
              <a:gd name="connsiteX64" fmla="*/ 100482 w 608979"/>
              <a:gd name="connsiteY64" fmla="*/ 184005 h 577240"/>
              <a:gd name="connsiteX65" fmla="*/ 284762 w 608979"/>
              <a:gd name="connsiteY65" fmla="*/ 0 h 5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08979" h="577240">
                <a:moveTo>
                  <a:pt x="302148" y="325871"/>
                </a:moveTo>
                <a:cubicBezTo>
                  <a:pt x="313302" y="325871"/>
                  <a:pt x="322335" y="334891"/>
                  <a:pt x="322335" y="346028"/>
                </a:cubicBezTo>
                <a:lnTo>
                  <a:pt x="322335" y="485197"/>
                </a:lnTo>
                <a:lnTo>
                  <a:pt x="358379" y="485197"/>
                </a:lnTo>
                <a:cubicBezTo>
                  <a:pt x="365661" y="485197"/>
                  <a:pt x="372206" y="489615"/>
                  <a:pt x="374971" y="496334"/>
                </a:cubicBezTo>
                <a:cubicBezTo>
                  <a:pt x="377737" y="502962"/>
                  <a:pt x="376262" y="510693"/>
                  <a:pt x="371100" y="515848"/>
                </a:cubicBezTo>
                <a:lnTo>
                  <a:pt x="314777" y="571994"/>
                </a:lnTo>
                <a:cubicBezTo>
                  <a:pt x="307771" y="578989"/>
                  <a:pt x="296340" y="578989"/>
                  <a:pt x="289334" y="571994"/>
                </a:cubicBezTo>
                <a:lnTo>
                  <a:pt x="233103" y="515848"/>
                </a:lnTo>
                <a:cubicBezTo>
                  <a:pt x="227941" y="510693"/>
                  <a:pt x="226374" y="502962"/>
                  <a:pt x="229232" y="496334"/>
                </a:cubicBezTo>
                <a:cubicBezTo>
                  <a:pt x="231997" y="489523"/>
                  <a:pt x="238542" y="485197"/>
                  <a:pt x="245824" y="485197"/>
                </a:cubicBezTo>
                <a:lnTo>
                  <a:pt x="281867" y="485197"/>
                </a:lnTo>
                <a:lnTo>
                  <a:pt x="281867" y="346028"/>
                </a:lnTo>
                <a:cubicBezTo>
                  <a:pt x="281867" y="334891"/>
                  <a:pt x="290994" y="325871"/>
                  <a:pt x="302148" y="325871"/>
                </a:cubicBezTo>
                <a:close/>
                <a:moveTo>
                  <a:pt x="463650" y="325800"/>
                </a:moveTo>
                <a:cubicBezTo>
                  <a:pt x="474804" y="325800"/>
                  <a:pt x="483838" y="334823"/>
                  <a:pt x="483838" y="345963"/>
                </a:cubicBezTo>
                <a:lnTo>
                  <a:pt x="483838" y="485171"/>
                </a:lnTo>
                <a:lnTo>
                  <a:pt x="519881" y="485171"/>
                </a:lnTo>
                <a:cubicBezTo>
                  <a:pt x="527255" y="485171"/>
                  <a:pt x="533800" y="489590"/>
                  <a:pt x="536566" y="496311"/>
                </a:cubicBezTo>
                <a:cubicBezTo>
                  <a:pt x="539331" y="502940"/>
                  <a:pt x="537764" y="510674"/>
                  <a:pt x="532602" y="515830"/>
                </a:cubicBezTo>
                <a:lnTo>
                  <a:pt x="476371" y="571992"/>
                </a:lnTo>
                <a:cubicBezTo>
                  <a:pt x="469365" y="578989"/>
                  <a:pt x="457934" y="578989"/>
                  <a:pt x="450928" y="571992"/>
                </a:cubicBezTo>
                <a:lnTo>
                  <a:pt x="394697" y="515830"/>
                </a:lnTo>
                <a:cubicBezTo>
                  <a:pt x="389443" y="510674"/>
                  <a:pt x="387968" y="502940"/>
                  <a:pt x="390734" y="496311"/>
                </a:cubicBezTo>
                <a:cubicBezTo>
                  <a:pt x="393591" y="489498"/>
                  <a:pt x="400136" y="485171"/>
                  <a:pt x="407419" y="485171"/>
                </a:cubicBezTo>
                <a:lnTo>
                  <a:pt x="443462" y="485171"/>
                </a:lnTo>
                <a:lnTo>
                  <a:pt x="443462" y="345963"/>
                </a:lnTo>
                <a:cubicBezTo>
                  <a:pt x="443462" y="334823"/>
                  <a:pt x="452496" y="325800"/>
                  <a:pt x="463650" y="325800"/>
                </a:cubicBezTo>
                <a:close/>
                <a:moveTo>
                  <a:pt x="140601" y="325800"/>
                </a:moveTo>
                <a:cubicBezTo>
                  <a:pt x="151755" y="325800"/>
                  <a:pt x="160789" y="334823"/>
                  <a:pt x="160789" y="345963"/>
                </a:cubicBezTo>
                <a:lnTo>
                  <a:pt x="160789" y="485171"/>
                </a:lnTo>
                <a:lnTo>
                  <a:pt x="196832" y="485171"/>
                </a:lnTo>
                <a:cubicBezTo>
                  <a:pt x="204115" y="485171"/>
                  <a:pt x="210660" y="489590"/>
                  <a:pt x="213517" y="496311"/>
                </a:cubicBezTo>
                <a:cubicBezTo>
                  <a:pt x="216283" y="502940"/>
                  <a:pt x="214716" y="510674"/>
                  <a:pt x="209554" y="515830"/>
                </a:cubicBezTo>
                <a:lnTo>
                  <a:pt x="153323" y="571992"/>
                </a:lnTo>
                <a:cubicBezTo>
                  <a:pt x="146317" y="578989"/>
                  <a:pt x="134886" y="578989"/>
                  <a:pt x="127880" y="571992"/>
                </a:cubicBezTo>
                <a:lnTo>
                  <a:pt x="71649" y="515830"/>
                </a:lnTo>
                <a:cubicBezTo>
                  <a:pt x="66395" y="510674"/>
                  <a:pt x="64920" y="502940"/>
                  <a:pt x="67685" y="496311"/>
                </a:cubicBezTo>
                <a:cubicBezTo>
                  <a:pt x="70451" y="489498"/>
                  <a:pt x="76996" y="485171"/>
                  <a:pt x="84278" y="485171"/>
                </a:cubicBezTo>
                <a:lnTo>
                  <a:pt x="120413" y="485171"/>
                </a:lnTo>
                <a:lnTo>
                  <a:pt x="120413" y="345963"/>
                </a:lnTo>
                <a:cubicBezTo>
                  <a:pt x="120413" y="334823"/>
                  <a:pt x="129447" y="325800"/>
                  <a:pt x="140601" y="325800"/>
                </a:cubicBezTo>
                <a:close/>
                <a:moveTo>
                  <a:pt x="284762" y="0"/>
                </a:moveTo>
                <a:cubicBezTo>
                  <a:pt x="374827" y="0"/>
                  <a:pt x="449590" y="64526"/>
                  <a:pt x="465723" y="149763"/>
                </a:cubicBezTo>
                <a:cubicBezTo>
                  <a:pt x="466829" y="149763"/>
                  <a:pt x="467935" y="149579"/>
                  <a:pt x="469041" y="149579"/>
                </a:cubicBezTo>
                <a:cubicBezTo>
                  <a:pt x="546293" y="149579"/>
                  <a:pt x="608979" y="212172"/>
                  <a:pt x="608979" y="289308"/>
                </a:cubicBezTo>
                <a:cubicBezTo>
                  <a:pt x="608979" y="350705"/>
                  <a:pt x="569247" y="402620"/>
                  <a:pt x="514212" y="421398"/>
                </a:cubicBezTo>
                <a:lnTo>
                  <a:pt x="514212" y="346010"/>
                </a:lnTo>
                <a:cubicBezTo>
                  <a:pt x="514212" y="318120"/>
                  <a:pt x="491627" y="295568"/>
                  <a:pt x="463694" y="295568"/>
                </a:cubicBezTo>
                <a:cubicBezTo>
                  <a:pt x="435854" y="295568"/>
                  <a:pt x="413177" y="318120"/>
                  <a:pt x="413177" y="346010"/>
                </a:cubicBezTo>
                <a:lnTo>
                  <a:pt x="413177" y="429038"/>
                </a:lnTo>
                <a:lnTo>
                  <a:pt x="352703" y="429038"/>
                </a:lnTo>
                <a:lnTo>
                  <a:pt x="352703" y="346010"/>
                </a:lnTo>
                <a:cubicBezTo>
                  <a:pt x="352703" y="318120"/>
                  <a:pt x="330025" y="295568"/>
                  <a:pt x="302185" y="295568"/>
                </a:cubicBezTo>
                <a:cubicBezTo>
                  <a:pt x="274252" y="295568"/>
                  <a:pt x="251667" y="318120"/>
                  <a:pt x="251667" y="346010"/>
                </a:cubicBezTo>
                <a:lnTo>
                  <a:pt x="251667" y="429038"/>
                </a:lnTo>
                <a:lnTo>
                  <a:pt x="191101" y="429038"/>
                </a:lnTo>
                <a:lnTo>
                  <a:pt x="191101" y="346010"/>
                </a:lnTo>
                <a:cubicBezTo>
                  <a:pt x="191101" y="318120"/>
                  <a:pt x="168515" y="295568"/>
                  <a:pt x="140583" y="295568"/>
                </a:cubicBezTo>
                <a:cubicBezTo>
                  <a:pt x="112743" y="295568"/>
                  <a:pt x="90065" y="318120"/>
                  <a:pt x="90065" y="346010"/>
                </a:cubicBezTo>
                <a:lnTo>
                  <a:pt x="90065" y="428578"/>
                </a:lnTo>
                <a:cubicBezTo>
                  <a:pt x="38994" y="423883"/>
                  <a:pt x="0" y="380989"/>
                  <a:pt x="0" y="328705"/>
                </a:cubicBezTo>
                <a:cubicBezTo>
                  <a:pt x="0" y="273200"/>
                  <a:pt x="44987" y="228280"/>
                  <a:pt x="100482" y="228280"/>
                </a:cubicBezTo>
                <a:cubicBezTo>
                  <a:pt x="102418" y="228280"/>
                  <a:pt x="104354" y="228740"/>
                  <a:pt x="106290" y="228925"/>
                </a:cubicBezTo>
                <a:cubicBezTo>
                  <a:pt x="102603" y="214473"/>
                  <a:pt x="100482" y="199561"/>
                  <a:pt x="100482" y="184005"/>
                </a:cubicBezTo>
                <a:cubicBezTo>
                  <a:pt x="100482" y="82383"/>
                  <a:pt x="182989" y="0"/>
                  <a:pt x="284762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26960" y="2182279"/>
            <a:ext cx="5498541" cy="1351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2. 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设计文档：</a:t>
            </a:r>
            <a:endParaRPr lang="en-US" altLang="zh-CN" sz="1400" b="1" dirty="0"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    流程图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李瑞峰 </a:t>
            </a:r>
            <a:endParaRPr lang="en-US" altLang="zh-CN" sz="1400" b="1" dirty="0"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    模块图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李煦阳 </a:t>
            </a:r>
            <a:endParaRPr lang="en-US" altLang="zh-CN" sz="1400" b="1" dirty="0"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    数据库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李泓萱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626958" y="3601509"/>
            <a:ext cx="5498541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3.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实现文档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哈啰沃德全体组员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 </a:t>
            </a:r>
            <a:endParaRPr lang="zh-CN" altLang="en-US" sz="1400" b="1" dirty="0"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26960" y="4097680"/>
            <a:ext cx="5498541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4. 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用户手册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李泓萱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王新元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26960" y="4724608"/>
            <a:ext cx="5498541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5.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一键部署文档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李煦阳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907217" y="4166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文档分工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TextBox 23"/>
          <p:cNvSpPr txBox="1"/>
          <p:nvPr/>
        </p:nvSpPr>
        <p:spPr>
          <a:xfrm>
            <a:off x="907217" y="909648"/>
            <a:ext cx="203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Division of documents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EC6D2D-A4F7-4E5F-B491-5CF0B2480908}"/>
              </a:ext>
            </a:extLst>
          </p:cNvPr>
          <p:cNvSpPr txBox="1"/>
          <p:nvPr/>
        </p:nvSpPr>
        <p:spPr>
          <a:xfrm>
            <a:off x="1626959" y="5322207"/>
            <a:ext cx="5498541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6. 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项目展示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哈啰沃德全体组员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766866-84E6-4846-A948-4144529D711B}"/>
              </a:ext>
            </a:extLst>
          </p:cNvPr>
          <p:cNvSpPr txBox="1"/>
          <p:nvPr/>
        </p:nvSpPr>
        <p:spPr>
          <a:xfrm>
            <a:off x="8865362" y="1194862"/>
            <a:ext cx="5498541" cy="38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  <a:hlinkClick r:id="rId3"/>
              </a:rPr>
              <a:t>Wiki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  <a:hlinkClick r:id="rId3"/>
              </a:rPr>
              <a:t>传送门</a:t>
            </a:r>
            <a:endParaRPr lang="zh-CN" altLang="en-US" sz="1400" b="1" dirty="0"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A7F8DD-6896-4865-94B4-4154F3C08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067" y="1789365"/>
            <a:ext cx="6880268" cy="461663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3C6D25-D5B9-4490-B2AE-496A3C2E8126}"/>
              </a:ext>
            </a:extLst>
          </p:cNvPr>
          <p:cNvSpPr txBox="1"/>
          <p:nvPr/>
        </p:nvSpPr>
        <p:spPr>
          <a:xfrm>
            <a:off x="1626958" y="5886597"/>
            <a:ext cx="5498541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7. 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文档总结和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PPT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汇总 </a:t>
            </a:r>
            <a:r>
              <a:rPr lang="en-US" altLang="zh-CN" sz="1400" b="1" dirty="0">
                <a:ea typeface="方正黑体简体" panose="02010601030101010101" pitchFamily="2" charset="-122"/>
                <a:cs typeface="+mn-ea"/>
                <a:sym typeface="+mn-lt"/>
              </a:rPr>
              <a:t>@</a:t>
            </a:r>
            <a:r>
              <a:rPr lang="zh-CN" altLang="en-US" sz="1400" b="1" dirty="0">
                <a:ea typeface="方正黑体简体" panose="02010601030101010101" pitchFamily="2" charset="-122"/>
                <a:cs typeface="+mn-ea"/>
                <a:sym typeface="+mn-lt"/>
              </a:rPr>
              <a:t>李瑞峰</a:t>
            </a:r>
          </a:p>
          <a:p>
            <a:pPr algn="just">
              <a:lnSpc>
                <a:spcPct val="150000"/>
              </a:lnSpc>
            </a:pPr>
            <a:endParaRPr lang="zh-CN" altLang="en-US" sz="1400" dirty="0"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685800" y="1668145"/>
            <a:ext cx="10850245" cy="4535170"/>
            <a:chOff x="1080" y="2942"/>
            <a:chExt cx="17087" cy="7142"/>
          </a:xfrm>
        </p:grpSpPr>
        <p:grpSp>
          <p:nvGrpSpPr>
            <p:cNvPr id="76" name="组合 75"/>
            <p:cNvGrpSpPr/>
            <p:nvPr/>
          </p:nvGrpSpPr>
          <p:grpSpPr>
            <a:xfrm>
              <a:off x="2370" y="2942"/>
              <a:ext cx="12548" cy="4185"/>
              <a:chOff x="6490" y="4822"/>
              <a:chExt cx="12548" cy="4185"/>
            </a:xfrm>
          </p:grpSpPr>
          <p:sp>
            <p:nvSpPr>
              <p:cNvPr id="55" name="iṣļïḑê"/>
              <p:cNvSpPr/>
              <p:nvPr/>
            </p:nvSpPr>
            <p:spPr bwMode="auto">
              <a:xfrm>
                <a:off x="7496" y="8129"/>
                <a:ext cx="3436" cy="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  <a:cs typeface="Lato Light"/>
                  </a:rPr>
                  <a:t>主页、管理端、学生端、作业模块</a:t>
                </a:r>
                <a:endParaRPr lang="en-US" altLang="zh-CN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 Light"/>
                </a:endParaRPr>
              </a:p>
            </p:txBody>
          </p:sp>
          <p:sp>
            <p:nvSpPr>
              <p:cNvPr id="56" name="íṩḻîḋé"/>
              <p:cNvSpPr txBox="1"/>
              <p:nvPr/>
            </p:nvSpPr>
            <p:spPr bwMode="auto">
              <a:xfrm>
                <a:off x="7554" y="7456"/>
                <a:ext cx="3320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模块划分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57" name="ïšḻíďe"/>
              <p:cNvSpPr/>
              <p:nvPr/>
            </p:nvSpPr>
            <p:spPr bwMode="auto">
              <a:xfrm>
                <a:off x="6490" y="7743"/>
                <a:ext cx="726" cy="726"/>
              </a:xfrm>
              <a:custGeom>
                <a:avLst/>
                <a:gdLst>
                  <a:gd name="connsiteX0" fmla="*/ 482620 w 607097"/>
                  <a:gd name="connsiteY0" fmla="*/ 381169 h 606722"/>
                  <a:gd name="connsiteX1" fmla="*/ 496768 w 607097"/>
                  <a:gd name="connsiteY1" fmla="*/ 381169 h 606722"/>
                  <a:gd name="connsiteX2" fmla="*/ 510916 w 607097"/>
                  <a:gd name="connsiteY2" fmla="*/ 395381 h 606722"/>
                  <a:gd name="connsiteX3" fmla="*/ 510916 w 607097"/>
                  <a:gd name="connsiteY3" fmla="*/ 409505 h 606722"/>
                  <a:gd name="connsiteX4" fmla="*/ 503887 w 607097"/>
                  <a:gd name="connsiteY4" fmla="*/ 412525 h 606722"/>
                  <a:gd name="connsiteX5" fmla="*/ 496768 w 607097"/>
                  <a:gd name="connsiteY5" fmla="*/ 409505 h 606722"/>
                  <a:gd name="connsiteX6" fmla="*/ 482620 w 607097"/>
                  <a:gd name="connsiteY6" fmla="*/ 395381 h 606722"/>
                  <a:gd name="connsiteX7" fmla="*/ 482620 w 607097"/>
                  <a:gd name="connsiteY7" fmla="*/ 381169 h 606722"/>
                  <a:gd name="connsiteX8" fmla="*/ 546398 w 607097"/>
                  <a:gd name="connsiteY8" fmla="*/ 242745 h 606722"/>
                  <a:gd name="connsiteX9" fmla="*/ 566606 w 607097"/>
                  <a:gd name="connsiteY9" fmla="*/ 242745 h 606722"/>
                  <a:gd name="connsiteX10" fmla="*/ 576754 w 607097"/>
                  <a:gd name="connsiteY10" fmla="*/ 252756 h 606722"/>
                  <a:gd name="connsiteX11" fmla="*/ 566606 w 607097"/>
                  <a:gd name="connsiteY11" fmla="*/ 262856 h 606722"/>
                  <a:gd name="connsiteX12" fmla="*/ 546398 w 607097"/>
                  <a:gd name="connsiteY12" fmla="*/ 262856 h 606722"/>
                  <a:gd name="connsiteX13" fmla="*/ 536249 w 607097"/>
                  <a:gd name="connsiteY13" fmla="*/ 252756 h 606722"/>
                  <a:gd name="connsiteX14" fmla="*/ 546398 w 607097"/>
                  <a:gd name="connsiteY14" fmla="*/ 242745 h 606722"/>
                  <a:gd name="connsiteX15" fmla="*/ 353968 w 607097"/>
                  <a:gd name="connsiteY15" fmla="*/ 101120 h 606722"/>
                  <a:gd name="connsiteX16" fmla="*/ 364118 w 607097"/>
                  <a:gd name="connsiteY16" fmla="*/ 111251 h 606722"/>
                  <a:gd name="connsiteX17" fmla="*/ 364118 w 607097"/>
                  <a:gd name="connsiteY17" fmla="*/ 242683 h 606722"/>
                  <a:gd name="connsiteX18" fmla="*/ 424838 w 607097"/>
                  <a:gd name="connsiteY18" fmla="*/ 242683 h 606722"/>
                  <a:gd name="connsiteX19" fmla="*/ 434988 w 607097"/>
                  <a:gd name="connsiteY19" fmla="*/ 252725 h 606722"/>
                  <a:gd name="connsiteX20" fmla="*/ 424838 w 607097"/>
                  <a:gd name="connsiteY20" fmla="*/ 262856 h 606722"/>
                  <a:gd name="connsiteX21" fmla="*/ 353968 w 607097"/>
                  <a:gd name="connsiteY21" fmla="*/ 262856 h 606722"/>
                  <a:gd name="connsiteX22" fmla="*/ 343818 w 607097"/>
                  <a:gd name="connsiteY22" fmla="*/ 252725 h 606722"/>
                  <a:gd name="connsiteX23" fmla="*/ 343818 w 607097"/>
                  <a:gd name="connsiteY23" fmla="*/ 111251 h 606722"/>
                  <a:gd name="connsiteX24" fmla="*/ 353968 w 607097"/>
                  <a:gd name="connsiteY24" fmla="*/ 101120 h 606722"/>
                  <a:gd name="connsiteX25" fmla="*/ 496768 w 607097"/>
                  <a:gd name="connsiteY25" fmla="*/ 96101 h 606722"/>
                  <a:gd name="connsiteX26" fmla="*/ 510916 w 607097"/>
                  <a:gd name="connsiteY26" fmla="*/ 96101 h 606722"/>
                  <a:gd name="connsiteX27" fmla="*/ 510916 w 607097"/>
                  <a:gd name="connsiteY27" fmla="*/ 110217 h 606722"/>
                  <a:gd name="connsiteX28" fmla="*/ 496768 w 607097"/>
                  <a:gd name="connsiteY28" fmla="*/ 124334 h 606722"/>
                  <a:gd name="connsiteX29" fmla="*/ 489650 w 607097"/>
                  <a:gd name="connsiteY29" fmla="*/ 127441 h 606722"/>
                  <a:gd name="connsiteX30" fmla="*/ 482620 w 607097"/>
                  <a:gd name="connsiteY30" fmla="*/ 124334 h 606722"/>
                  <a:gd name="connsiteX31" fmla="*/ 482620 w 607097"/>
                  <a:gd name="connsiteY31" fmla="*/ 110217 h 606722"/>
                  <a:gd name="connsiteX32" fmla="*/ 196955 w 607097"/>
                  <a:gd name="connsiteY32" fmla="*/ 96101 h 606722"/>
                  <a:gd name="connsiteX33" fmla="*/ 211110 w 607097"/>
                  <a:gd name="connsiteY33" fmla="*/ 96101 h 606722"/>
                  <a:gd name="connsiteX34" fmla="*/ 225355 w 607097"/>
                  <a:gd name="connsiteY34" fmla="*/ 110217 h 606722"/>
                  <a:gd name="connsiteX35" fmla="*/ 225355 w 607097"/>
                  <a:gd name="connsiteY35" fmla="*/ 124334 h 606722"/>
                  <a:gd name="connsiteX36" fmla="*/ 218233 w 607097"/>
                  <a:gd name="connsiteY36" fmla="*/ 127441 h 606722"/>
                  <a:gd name="connsiteX37" fmla="*/ 211110 w 607097"/>
                  <a:gd name="connsiteY37" fmla="*/ 124334 h 606722"/>
                  <a:gd name="connsiteX38" fmla="*/ 196955 w 607097"/>
                  <a:gd name="connsiteY38" fmla="*/ 110217 h 606722"/>
                  <a:gd name="connsiteX39" fmla="*/ 196955 w 607097"/>
                  <a:gd name="connsiteY39" fmla="*/ 96101 h 606722"/>
                  <a:gd name="connsiteX40" fmla="*/ 103963 w 607097"/>
                  <a:gd name="connsiteY40" fmla="*/ 81761 h 606722"/>
                  <a:gd name="connsiteX41" fmla="*/ 87598 w 607097"/>
                  <a:gd name="connsiteY41" fmla="*/ 90026 h 606722"/>
                  <a:gd name="connsiteX42" fmla="*/ 62322 w 607097"/>
                  <a:gd name="connsiteY42" fmla="*/ 115266 h 606722"/>
                  <a:gd name="connsiteX43" fmla="*/ 34998 w 607097"/>
                  <a:gd name="connsiteY43" fmla="*/ 265902 h 606722"/>
                  <a:gd name="connsiteX44" fmla="*/ 75494 w 607097"/>
                  <a:gd name="connsiteY44" fmla="*/ 322602 h 606722"/>
                  <a:gd name="connsiteX45" fmla="*/ 283044 w 607097"/>
                  <a:gd name="connsiteY45" fmla="*/ 530826 h 606722"/>
                  <a:gd name="connsiteX46" fmla="*/ 327634 w 607097"/>
                  <a:gd name="connsiteY46" fmla="*/ 565219 h 606722"/>
                  <a:gd name="connsiteX47" fmla="*/ 490684 w 607097"/>
                  <a:gd name="connsiteY47" fmla="*/ 545046 h 606722"/>
                  <a:gd name="connsiteX48" fmla="*/ 515960 w 607097"/>
                  <a:gd name="connsiteY48" fmla="*/ 519717 h 606722"/>
                  <a:gd name="connsiteX49" fmla="*/ 521033 w 607097"/>
                  <a:gd name="connsiteY49" fmla="*/ 485324 h 606722"/>
                  <a:gd name="connsiteX50" fmla="*/ 434969 w 607097"/>
                  <a:gd name="connsiteY50" fmla="*/ 411561 h 606722"/>
                  <a:gd name="connsiteX51" fmla="*/ 414321 w 607097"/>
                  <a:gd name="connsiteY51" fmla="*/ 406318 h 606722"/>
                  <a:gd name="connsiteX52" fmla="*/ 413698 w 607097"/>
                  <a:gd name="connsiteY52" fmla="*/ 406496 h 606722"/>
                  <a:gd name="connsiteX53" fmla="*/ 405599 w 607097"/>
                  <a:gd name="connsiteY53" fmla="*/ 413605 h 606722"/>
                  <a:gd name="connsiteX54" fmla="*/ 404620 w 607097"/>
                  <a:gd name="connsiteY54" fmla="*/ 414583 h 606722"/>
                  <a:gd name="connsiteX55" fmla="*/ 373202 w 607097"/>
                  <a:gd name="connsiteY55" fmla="*/ 447910 h 606722"/>
                  <a:gd name="connsiteX56" fmla="*/ 349528 w 607097"/>
                  <a:gd name="connsiteY56" fmla="*/ 459552 h 606722"/>
                  <a:gd name="connsiteX57" fmla="*/ 405599 w 607097"/>
                  <a:gd name="connsiteY57" fmla="*/ 475282 h 606722"/>
                  <a:gd name="connsiteX58" fmla="*/ 414677 w 607097"/>
                  <a:gd name="connsiteY58" fmla="*/ 486391 h 606722"/>
                  <a:gd name="connsiteX59" fmla="*/ 404620 w 607097"/>
                  <a:gd name="connsiteY59" fmla="*/ 495456 h 606722"/>
                  <a:gd name="connsiteX60" fmla="*/ 403552 w 607097"/>
                  <a:gd name="connsiteY60" fmla="*/ 495456 h 606722"/>
                  <a:gd name="connsiteX61" fmla="*/ 287138 w 607097"/>
                  <a:gd name="connsiteY61" fmla="*/ 441866 h 606722"/>
                  <a:gd name="connsiteX62" fmla="*/ 286426 w 607097"/>
                  <a:gd name="connsiteY62" fmla="*/ 441067 h 606722"/>
                  <a:gd name="connsiteX63" fmla="*/ 284112 w 607097"/>
                  <a:gd name="connsiteY63" fmla="*/ 438845 h 606722"/>
                  <a:gd name="connsiteX64" fmla="*/ 176777 w 607097"/>
                  <a:gd name="connsiteY64" fmla="*/ 331666 h 606722"/>
                  <a:gd name="connsiteX65" fmla="*/ 111895 w 607097"/>
                  <a:gd name="connsiteY65" fmla="*/ 213379 h 606722"/>
                  <a:gd name="connsiteX66" fmla="*/ 121062 w 607097"/>
                  <a:gd name="connsiteY66" fmla="*/ 202270 h 606722"/>
                  <a:gd name="connsiteX67" fmla="*/ 132188 w 607097"/>
                  <a:gd name="connsiteY67" fmla="*/ 211335 h 606722"/>
                  <a:gd name="connsiteX68" fmla="*/ 146428 w 607097"/>
                  <a:gd name="connsiteY68" fmla="*/ 259325 h 606722"/>
                  <a:gd name="connsiteX69" fmla="*/ 158532 w 607097"/>
                  <a:gd name="connsiteY69" fmla="*/ 233553 h 606722"/>
                  <a:gd name="connsiteX70" fmla="*/ 191907 w 607097"/>
                  <a:gd name="connsiteY70" fmla="*/ 202270 h 606722"/>
                  <a:gd name="connsiteX71" fmla="*/ 192975 w 607097"/>
                  <a:gd name="connsiteY71" fmla="*/ 201204 h 606722"/>
                  <a:gd name="connsiteX72" fmla="*/ 200006 w 607097"/>
                  <a:gd name="connsiteY72" fmla="*/ 193117 h 606722"/>
                  <a:gd name="connsiteX73" fmla="*/ 194933 w 607097"/>
                  <a:gd name="connsiteY73" fmla="*/ 170899 h 606722"/>
                  <a:gd name="connsiteX74" fmla="*/ 121062 w 607097"/>
                  <a:gd name="connsiteY74" fmla="*/ 84961 h 606722"/>
                  <a:gd name="connsiteX75" fmla="*/ 103963 w 607097"/>
                  <a:gd name="connsiteY75" fmla="*/ 81761 h 606722"/>
                  <a:gd name="connsiteX76" fmla="*/ 353980 w 607097"/>
                  <a:gd name="connsiteY76" fmla="*/ 30273 h 606722"/>
                  <a:gd name="connsiteX77" fmla="*/ 364141 w 607097"/>
                  <a:gd name="connsiteY77" fmla="*/ 40422 h 606722"/>
                  <a:gd name="connsiteX78" fmla="*/ 364141 w 607097"/>
                  <a:gd name="connsiteY78" fmla="*/ 60719 h 606722"/>
                  <a:gd name="connsiteX79" fmla="*/ 353980 w 607097"/>
                  <a:gd name="connsiteY79" fmla="*/ 70778 h 606722"/>
                  <a:gd name="connsiteX80" fmla="*/ 343818 w 607097"/>
                  <a:gd name="connsiteY80" fmla="*/ 60719 h 606722"/>
                  <a:gd name="connsiteX81" fmla="*/ 343818 w 607097"/>
                  <a:gd name="connsiteY81" fmla="*/ 40422 h 606722"/>
                  <a:gd name="connsiteX82" fmla="*/ 353980 w 607097"/>
                  <a:gd name="connsiteY82" fmla="*/ 30273 h 606722"/>
                  <a:gd name="connsiteX83" fmla="*/ 353978 w 607097"/>
                  <a:gd name="connsiteY83" fmla="*/ 20263 h 606722"/>
                  <a:gd name="connsiteX84" fmla="*/ 174819 w 607097"/>
                  <a:gd name="connsiteY84" fmla="*/ 104957 h 606722"/>
                  <a:gd name="connsiteX85" fmla="*/ 214246 w 607097"/>
                  <a:gd name="connsiteY85" fmla="*/ 160768 h 606722"/>
                  <a:gd name="connsiteX86" fmla="*/ 221278 w 607097"/>
                  <a:gd name="connsiteY86" fmla="*/ 198182 h 606722"/>
                  <a:gd name="connsiteX87" fmla="*/ 215938 w 607097"/>
                  <a:gd name="connsiteY87" fmla="*/ 209025 h 606722"/>
                  <a:gd name="connsiteX88" fmla="*/ 210152 w 607097"/>
                  <a:gd name="connsiteY88" fmla="*/ 215157 h 606722"/>
                  <a:gd name="connsiteX89" fmla="*/ 206147 w 607097"/>
                  <a:gd name="connsiteY89" fmla="*/ 218445 h 606722"/>
                  <a:gd name="connsiteX90" fmla="*/ 176777 w 607097"/>
                  <a:gd name="connsiteY90" fmla="*/ 244662 h 606722"/>
                  <a:gd name="connsiteX91" fmla="*/ 182829 w 607097"/>
                  <a:gd name="connsiteY91" fmla="*/ 308382 h 606722"/>
                  <a:gd name="connsiteX92" fmla="*/ 189504 w 607097"/>
                  <a:gd name="connsiteY92" fmla="*/ 315136 h 606722"/>
                  <a:gd name="connsiteX93" fmla="*/ 189949 w 607097"/>
                  <a:gd name="connsiteY93" fmla="*/ 315492 h 606722"/>
                  <a:gd name="connsiteX94" fmla="*/ 191640 w 607097"/>
                  <a:gd name="connsiteY94" fmla="*/ 317269 h 606722"/>
                  <a:gd name="connsiteX95" fmla="*/ 298263 w 607097"/>
                  <a:gd name="connsiteY95" fmla="*/ 424714 h 606722"/>
                  <a:gd name="connsiteX96" fmla="*/ 362077 w 607097"/>
                  <a:gd name="connsiteY96" fmla="*/ 430758 h 606722"/>
                  <a:gd name="connsiteX97" fmla="*/ 388422 w 607097"/>
                  <a:gd name="connsiteY97" fmla="*/ 401430 h 606722"/>
                  <a:gd name="connsiteX98" fmla="*/ 408625 w 607097"/>
                  <a:gd name="connsiteY98" fmla="*/ 386233 h 606722"/>
                  <a:gd name="connsiteX99" fmla="*/ 419661 w 607097"/>
                  <a:gd name="connsiteY99" fmla="*/ 384900 h 606722"/>
                  <a:gd name="connsiteX100" fmla="*/ 446094 w 607097"/>
                  <a:gd name="connsiteY100" fmla="*/ 392365 h 606722"/>
                  <a:gd name="connsiteX101" fmla="*/ 501987 w 607097"/>
                  <a:gd name="connsiteY101" fmla="*/ 431646 h 606722"/>
                  <a:gd name="connsiteX102" fmla="*/ 586894 w 607097"/>
                  <a:gd name="connsiteY102" fmla="*/ 252749 h 606722"/>
                  <a:gd name="connsiteX103" fmla="*/ 353978 w 607097"/>
                  <a:gd name="connsiteY103" fmla="*/ 20263 h 606722"/>
                  <a:gd name="connsiteX104" fmla="*/ 353978 w 607097"/>
                  <a:gd name="connsiteY104" fmla="*/ 0 h 606722"/>
                  <a:gd name="connsiteX105" fmla="*/ 607097 w 607097"/>
                  <a:gd name="connsiteY105" fmla="*/ 252749 h 606722"/>
                  <a:gd name="connsiteX106" fmla="*/ 517384 w 607097"/>
                  <a:gd name="connsiteY106" fmla="*/ 445421 h 606722"/>
                  <a:gd name="connsiteX107" fmla="*/ 540257 w 607097"/>
                  <a:gd name="connsiteY107" fmla="*/ 474215 h 606722"/>
                  <a:gd name="connsiteX108" fmla="*/ 531179 w 607097"/>
                  <a:gd name="connsiteY108" fmla="*/ 532870 h 606722"/>
                  <a:gd name="connsiteX109" fmla="*/ 505814 w 607097"/>
                  <a:gd name="connsiteY109" fmla="*/ 559176 h 606722"/>
                  <a:gd name="connsiteX110" fmla="*/ 401505 w 607097"/>
                  <a:gd name="connsiteY110" fmla="*/ 606722 h 606722"/>
                  <a:gd name="connsiteX111" fmla="*/ 318556 w 607097"/>
                  <a:gd name="connsiteY111" fmla="*/ 582460 h 606722"/>
                  <a:gd name="connsiteX112" fmla="*/ 268893 w 607097"/>
                  <a:gd name="connsiteY112" fmla="*/ 543979 h 606722"/>
                  <a:gd name="connsiteX113" fmla="*/ 61343 w 607097"/>
                  <a:gd name="connsiteY113" fmla="*/ 336732 h 606722"/>
                  <a:gd name="connsiteX114" fmla="*/ 16753 w 607097"/>
                  <a:gd name="connsiteY114" fmla="*/ 275056 h 606722"/>
                  <a:gd name="connsiteX115" fmla="*/ 48171 w 607097"/>
                  <a:gd name="connsiteY115" fmla="*/ 101135 h 606722"/>
                  <a:gd name="connsiteX116" fmla="*/ 73447 w 607097"/>
                  <a:gd name="connsiteY116" fmla="*/ 75807 h 606722"/>
                  <a:gd name="connsiteX117" fmla="*/ 132188 w 607097"/>
                  <a:gd name="connsiteY117" fmla="*/ 66742 h 606722"/>
                  <a:gd name="connsiteX118" fmla="*/ 160757 w 607097"/>
                  <a:gd name="connsiteY118" fmla="*/ 89315 h 606722"/>
                  <a:gd name="connsiteX119" fmla="*/ 353978 w 607097"/>
                  <a:gd name="connsiteY11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097" h="606722">
                    <a:moveTo>
                      <a:pt x="482620" y="381169"/>
                    </a:moveTo>
                    <a:cubicBezTo>
                      <a:pt x="486624" y="377172"/>
                      <a:pt x="492675" y="377172"/>
                      <a:pt x="496768" y="381169"/>
                    </a:cubicBezTo>
                    <a:lnTo>
                      <a:pt x="510916" y="395381"/>
                    </a:lnTo>
                    <a:cubicBezTo>
                      <a:pt x="515009" y="399379"/>
                      <a:pt x="515009" y="405419"/>
                      <a:pt x="510916" y="409505"/>
                    </a:cubicBezTo>
                    <a:cubicBezTo>
                      <a:pt x="509937" y="412525"/>
                      <a:pt x="506912" y="412525"/>
                      <a:pt x="503887" y="412525"/>
                    </a:cubicBezTo>
                    <a:cubicBezTo>
                      <a:pt x="500861" y="412525"/>
                      <a:pt x="498815" y="411548"/>
                      <a:pt x="496768" y="409505"/>
                    </a:cubicBezTo>
                    <a:lnTo>
                      <a:pt x="482620" y="395381"/>
                    </a:lnTo>
                    <a:cubicBezTo>
                      <a:pt x="478527" y="391295"/>
                      <a:pt x="478527" y="385255"/>
                      <a:pt x="482620" y="381169"/>
                    </a:cubicBezTo>
                    <a:close/>
                    <a:moveTo>
                      <a:pt x="546398" y="242745"/>
                    </a:moveTo>
                    <a:lnTo>
                      <a:pt x="566606" y="242745"/>
                    </a:lnTo>
                    <a:cubicBezTo>
                      <a:pt x="572659" y="242745"/>
                      <a:pt x="576754" y="246732"/>
                      <a:pt x="576754" y="252756"/>
                    </a:cubicBezTo>
                    <a:cubicBezTo>
                      <a:pt x="576754" y="258869"/>
                      <a:pt x="572659" y="262856"/>
                      <a:pt x="566606" y="262856"/>
                    </a:cubicBezTo>
                    <a:lnTo>
                      <a:pt x="546398" y="262856"/>
                    </a:lnTo>
                    <a:cubicBezTo>
                      <a:pt x="540255" y="262856"/>
                      <a:pt x="536249" y="258869"/>
                      <a:pt x="536249" y="252756"/>
                    </a:cubicBezTo>
                    <a:cubicBezTo>
                      <a:pt x="536249" y="246732"/>
                      <a:pt x="540255" y="242745"/>
                      <a:pt x="546398" y="242745"/>
                    </a:cubicBezTo>
                    <a:close/>
                    <a:moveTo>
                      <a:pt x="353968" y="101120"/>
                    </a:moveTo>
                    <a:cubicBezTo>
                      <a:pt x="360022" y="101120"/>
                      <a:pt x="364118" y="105119"/>
                      <a:pt x="364118" y="111251"/>
                    </a:cubicBezTo>
                    <a:lnTo>
                      <a:pt x="364118" y="242683"/>
                    </a:lnTo>
                    <a:lnTo>
                      <a:pt x="424838" y="242683"/>
                    </a:lnTo>
                    <a:cubicBezTo>
                      <a:pt x="430893" y="242683"/>
                      <a:pt x="434988" y="246682"/>
                      <a:pt x="434988" y="252725"/>
                    </a:cubicBezTo>
                    <a:cubicBezTo>
                      <a:pt x="434988" y="258857"/>
                      <a:pt x="430893" y="262856"/>
                      <a:pt x="424838" y="262856"/>
                    </a:cubicBezTo>
                    <a:lnTo>
                      <a:pt x="353968" y="262856"/>
                    </a:lnTo>
                    <a:cubicBezTo>
                      <a:pt x="347825" y="262856"/>
                      <a:pt x="343818" y="258857"/>
                      <a:pt x="343818" y="252725"/>
                    </a:cubicBezTo>
                    <a:lnTo>
                      <a:pt x="343818" y="111251"/>
                    </a:lnTo>
                    <a:cubicBezTo>
                      <a:pt x="343818" y="105119"/>
                      <a:pt x="347825" y="101120"/>
                      <a:pt x="353968" y="101120"/>
                    </a:cubicBezTo>
                    <a:close/>
                    <a:moveTo>
                      <a:pt x="496768" y="96101"/>
                    </a:moveTo>
                    <a:cubicBezTo>
                      <a:pt x="500861" y="92017"/>
                      <a:pt x="506912" y="92017"/>
                      <a:pt x="510916" y="96101"/>
                    </a:cubicBezTo>
                    <a:cubicBezTo>
                      <a:pt x="515009" y="100096"/>
                      <a:pt x="515009" y="106222"/>
                      <a:pt x="510916" y="110217"/>
                    </a:cubicBezTo>
                    <a:lnTo>
                      <a:pt x="496768" y="124334"/>
                    </a:lnTo>
                    <a:cubicBezTo>
                      <a:pt x="494722" y="126376"/>
                      <a:pt x="492675" y="127441"/>
                      <a:pt x="489650" y="127441"/>
                    </a:cubicBezTo>
                    <a:cubicBezTo>
                      <a:pt x="486624" y="127441"/>
                      <a:pt x="484578" y="126376"/>
                      <a:pt x="482620" y="124334"/>
                    </a:cubicBezTo>
                    <a:cubicBezTo>
                      <a:pt x="478527" y="120338"/>
                      <a:pt x="478527" y="114301"/>
                      <a:pt x="482620" y="110217"/>
                    </a:cubicBezTo>
                    <a:close/>
                    <a:moveTo>
                      <a:pt x="196955" y="96101"/>
                    </a:moveTo>
                    <a:cubicBezTo>
                      <a:pt x="201050" y="92017"/>
                      <a:pt x="207104" y="92017"/>
                      <a:pt x="211110" y="96101"/>
                    </a:cubicBezTo>
                    <a:lnTo>
                      <a:pt x="225355" y="110217"/>
                    </a:lnTo>
                    <a:cubicBezTo>
                      <a:pt x="229361" y="114301"/>
                      <a:pt x="229361" y="120338"/>
                      <a:pt x="225355" y="124334"/>
                    </a:cubicBezTo>
                    <a:cubicBezTo>
                      <a:pt x="223307" y="126376"/>
                      <a:pt x="220280" y="127441"/>
                      <a:pt x="218233" y="127441"/>
                    </a:cubicBezTo>
                    <a:cubicBezTo>
                      <a:pt x="215206" y="127441"/>
                      <a:pt x="213158" y="126376"/>
                      <a:pt x="211110" y="124334"/>
                    </a:cubicBezTo>
                    <a:lnTo>
                      <a:pt x="196955" y="110217"/>
                    </a:lnTo>
                    <a:cubicBezTo>
                      <a:pt x="192949" y="106222"/>
                      <a:pt x="192949" y="100096"/>
                      <a:pt x="196955" y="96101"/>
                    </a:cubicBezTo>
                    <a:close/>
                    <a:moveTo>
                      <a:pt x="103963" y="81761"/>
                    </a:moveTo>
                    <a:cubicBezTo>
                      <a:pt x="98011" y="82650"/>
                      <a:pt x="92182" y="85449"/>
                      <a:pt x="87598" y="90026"/>
                    </a:cubicBezTo>
                    <a:lnTo>
                      <a:pt x="62322" y="115266"/>
                    </a:lnTo>
                    <a:cubicBezTo>
                      <a:pt x="17732" y="159790"/>
                      <a:pt x="8654" y="209291"/>
                      <a:pt x="34998" y="265902"/>
                    </a:cubicBezTo>
                    <a:cubicBezTo>
                      <a:pt x="44077" y="285187"/>
                      <a:pt x="57249" y="304383"/>
                      <a:pt x="75494" y="322602"/>
                    </a:cubicBezTo>
                    <a:lnTo>
                      <a:pt x="283044" y="530826"/>
                    </a:lnTo>
                    <a:cubicBezTo>
                      <a:pt x="297284" y="545046"/>
                      <a:pt x="312415" y="557132"/>
                      <a:pt x="327634" y="565219"/>
                    </a:cubicBezTo>
                    <a:cubicBezTo>
                      <a:pt x="389401" y="599612"/>
                      <a:pt x="443068" y="592503"/>
                      <a:pt x="490684" y="545046"/>
                    </a:cubicBezTo>
                    <a:lnTo>
                      <a:pt x="515960" y="519717"/>
                    </a:lnTo>
                    <a:cubicBezTo>
                      <a:pt x="525127" y="510653"/>
                      <a:pt x="527085" y="496433"/>
                      <a:pt x="521033" y="485324"/>
                    </a:cubicBezTo>
                    <a:cubicBezTo>
                      <a:pt x="503856" y="451998"/>
                      <a:pt x="434969" y="411561"/>
                      <a:pt x="434969" y="411561"/>
                    </a:cubicBezTo>
                    <a:cubicBezTo>
                      <a:pt x="427582" y="407829"/>
                      <a:pt x="420195" y="405874"/>
                      <a:pt x="414321" y="406318"/>
                    </a:cubicBezTo>
                    <a:cubicBezTo>
                      <a:pt x="414143" y="406318"/>
                      <a:pt x="413876" y="406407"/>
                      <a:pt x="413698" y="406496"/>
                    </a:cubicBezTo>
                    <a:cubicBezTo>
                      <a:pt x="409604" y="407473"/>
                      <a:pt x="407646" y="409517"/>
                      <a:pt x="405599" y="413605"/>
                    </a:cubicBezTo>
                    <a:lnTo>
                      <a:pt x="404620" y="414583"/>
                    </a:lnTo>
                    <a:cubicBezTo>
                      <a:pt x="397500" y="423648"/>
                      <a:pt x="380323" y="443910"/>
                      <a:pt x="373202" y="447910"/>
                    </a:cubicBezTo>
                    <a:cubicBezTo>
                      <a:pt x="365548" y="453242"/>
                      <a:pt x="357538" y="457152"/>
                      <a:pt x="349528" y="459552"/>
                    </a:cubicBezTo>
                    <a:cubicBezTo>
                      <a:pt x="365281" y="466839"/>
                      <a:pt x="384328" y="473149"/>
                      <a:pt x="405599" y="475282"/>
                    </a:cubicBezTo>
                    <a:cubicBezTo>
                      <a:pt x="410672" y="476259"/>
                      <a:pt x="414677" y="480259"/>
                      <a:pt x="414677" y="486391"/>
                    </a:cubicBezTo>
                    <a:cubicBezTo>
                      <a:pt x="413698" y="491456"/>
                      <a:pt x="409604" y="495456"/>
                      <a:pt x="404620" y="495456"/>
                    </a:cubicBezTo>
                    <a:lnTo>
                      <a:pt x="403552" y="495456"/>
                    </a:lnTo>
                    <a:cubicBezTo>
                      <a:pt x="333686" y="488346"/>
                      <a:pt x="288117" y="443910"/>
                      <a:pt x="287138" y="441866"/>
                    </a:cubicBezTo>
                    <a:cubicBezTo>
                      <a:pt x="286871" y="441600"/>
                      <a:pt x="286604" y="441333"/>
                      <a:pt x="286426" y="441067"/>
                    </a:cubicBezTo>
                    <a:cubicBezTo>
                      <a:pt x="285625" y="440356"/>
                      <a:pt x="284824" y="439645"/>
                      <a:pt x="284112" y="438845"/>
                    </a:cubicBezTo>
                    <a:lnTo>
                      <a:pt x="176777" y="331666"/>
                    </a:lnTo>
                    <a:cubicBezTo>
                      <a:pt x="174730" y="329622"/>
                      <a:pt x="119015" y="284120"/>
                      <a:pt x="111895" y="213379"/>
                    </a:cubicBezTo>
                    <a:cubicBezTo>
                      <a:pt x="110916" y="208314"/>
                      <a:pt x="115010" y="203248"/>
                      <a:pt x="121062" y="202270"/>
                    </a:cubicBezTo>
                    <a:cubicBezTo>
                      <a:pt x="127115" y="201204"/>
                      <a:pt x="131209" y="205292"/>
                      <a:pt x="132188" y="211335"/>
                    </a:cubicBezTo>
                    <a:cubicBezTo>
                      <a:pt x="133968" y="229109"/>
                      <a:pt x="139486" y="245284"/>
                      <a:pt x="146428" y="259325"/>
                    </a:cubicBezTo>
                    <a:cubicBezTo>
                      <a:pt x="148653" y="250794"/>
                      <a:pt x="152658" y="242262"/>
                      <a:pt x="158532" y="233553"/>
                    </a:cubicBezTo>
                    <a:cubicBezTo>
                      <a:pt x="162537" y="227510"/>
                      <a:pt x="183808" y="210358"/>
                      <a:pt x="191907" y="202270"/>
                    </a:cubicBezTo>
                    <a:lnTo>
                      <a:pt x="192975" y="201204"/>
                    </a:lnTo>
                    <a:cubicBezTo>
                      <a:pt x="196980" y="199160"/>
                      <a:pt x="199027" y="196138"/>
                      <a:pt x="200006" y="193117"/>
                    </a:cubicBezTo>
                    <a:cubicBezTo>
                      <a:pt x="202053" y="187073"/>
                      <a:pt x="200006" y="178986"/>
                      <a:pt x="194933" y="170899"/>
                    </a:cubicBezTo>
                    <a:cubicBezTo>
                      <a:pt x="194933" y="169832"/>
                      <a:pt x="154438" y="102113"/>
                      <a:pt x="121062" y="84961"/>
                    </a:cubicBezTo>
                    <a:cubicBezTo>
                      <a:pt x="115989" y="81895"/>
                      <a:pt x="109915" y="80873"/>
                      <a:pt x="103963" y="81761"/>
                    </a:cubicBezTo>
                    <a:close/>
                    <a:moveTo>
                      <a:pt x="353980" y="30273"/>
                    </a:moveTo>
                    <a:cubicBezTo>
                      <a:pt x="360041" y="30273"/>
                      <a:pt x="364141" y="34368"/>
                      <a:pt x="364141" y="40422"/>
                    </a:cubicBezTo>
                    <a:lnTo>
                      <a:pt x="364141" y="60719"/>
                    </a:lnTo>
                    <a:cubicBezTo>
                      <a:pt x="364141" y="66772"/>
                      <a:pt x="360041" y="70778"/>
                      <a:pt x="353980" y="70778"/>
                    </a:cubicBezTo>
                    <a:cubicBezTo>
                      <a:pt x="347829" y="70778"/>
                      <a:pt x="343818" y="66772"/>
                      <a:pt x="343818" y="60719"/>
                    </a:cubicBezTo>
                    <a:lnTo>
                      <a:pt x="343818" y="40422"/>
                    </a:lnTo>
                    <a:cubicBezTo>
                      <a:pt x="343818" y="34368"/>
                      <a:pt x="347829" y="30273"/>
                      <a:pt x="353980" y="30273"/>
                    </a:cubicBezTo>
                    <a:close/>
                    <a:moveTo>
                      <a:pt x="353978" y="20263"/>
                    </a:moveTo>
                    <a:cubicBezTo>
                      <a:pt x="284112" y="20263"/>
                      <a:pt x="219409" y="50479"/>
                      <a:pt x="174819" y="104957"/>
                    </a:cubicBezTo>
                    <a:cubicBezTo>
                      <a:pt x="196446" y="130818"/>
                      <a:pt x="212911" y="158901"/>
                      <a:pt x="214246" y="160768"/>
                    </a:cubicBezTo>
                    <a:cubicBezTo>
                      <a:pt x="221278" y="173920"/>
                      <a:pt x="224304" y="187073"/>
                      <a:pt x="221278" y="198182"/>
                    </a:cubicBezTo>
                    <a:cubicBezTo>
                      <a:pt x="220299" y="202093"/>
                      <a:pt x="218430" y="205736"/>
                      <a:pt x="215938" y="209025"/>
                    </a:cubicBezTo>
                    <a:cubicBezTo>
                      <a:pt x="214336" y="211335"/>
                      <a:pt x="212466" y="213379"/>
                      <a:pt x="210152" y="215157"/>
                    </a:cubicBezTo>
                    <a:cubicBezTo>
                      <a:pt x="208906" y="216312"/>
                      <a:pt x="207482" y="217378"/>
                      <a:pt x="206147" y="218445"/>
                    </a:cubicBezTo>
                    <a:cubicBezTo>
                      <a:pt x="193954" y="228487"/>
                      <a:pt x="179803" y="241640"/>
                      <a:pt x="176777" y="244662"/>
                    </a:cubicBezTo>
                    <a:cubicBezTo>
                      <a:pt x="160579" y="269012"/>
                      <a:pt x="162537" y="287142"/>
                      <a:pt x="182829" y="308382"/>
                    </a:cubicBezTo>
                    <a:lnTo>
                      <a:pt x="189504" y="315136"/>
                    </a:lnTo>
                    <a:cubicBezTo>
                      <a:pt x="189771" y="315403"/>
                      <a:pt x="189949" y="315492"/>
                      <a:pt x="189949" y="315492"/>
                    </a:cubicBezTo>
                    <a:cubicBezTo>
                      <a:pt x="190572" y="316025"/>
                      <a:pt x="191195" y="316647"/>
                      <a:pt x="191640" y="317269"/>
                    </a:cubicBezTo>
                    <a:lnTo>
                      <a:pt x="298263" y="424714"/>
                    </a:lnTo>
                    <a:cubicBezTo>
                      <a:pt x="318556" y="444888"/>
                      <a:pt x="337780" y="446932"/>
                      <a:pt x="362077" y="430758"/>
                    </a:cubicBezTo>
                    <a:cubicBezTo>
                      <a:pt x="365103" y="428713"/>
                      <a:pt x="378275" y="414583"/>
                      <a:pt x="388422" y="401430"/>
                    </a:cubicBezTo>
                    <a:cubicBezTo>
                      <a:pt x="393406" y="393343"/>
                      <a:pt x="400526" y="388277"/>
                      <a:pt x="408625" y="386233"/>
                    </a:cubicBezTo>
                    <a:cubicBezTo>
                      <a:pt x="412096" y="385344"/>
                      <a:pt x="415834" y="384900"/>
                      <a:pt x="419661" y="384900"/>
                    </a:cubicBezTo>
                    <a:cubicBezTo>
                      <a:pt x="428294" y="384989"/>
                      <a:pt x="437728" y="387477"/>
                      <a:pt x="446094" y="392365"/>
                    </a:cubicBezTo>
                    <a:cubicBezTo>
                      <a:pt x="447963" y="393609"/>
                      <a:pt x="476088" y="410051"/>
                      <a:pt x="501987" y="431646"/>
                    </a:cubicBezTo>
                    <a:cubicBezTo>
                      <a:pt x="556545" y="387122"/>
                      <a:pt x="586894" y="322513"/>
                      <a:pt x="586894" y="252749"/>
                    </a:cubicBezTo>
                    <a:cubicBezTo>
                      <a:pt x="586894" y="124330"/>
                      <a:pt x="482585" y="20263"/>
                      <a:pt x="353978" y="20263"/>
                    </a:cubicBezTo>
                    <a:close/>
                    <a:moveTo>
                      <a:pt x="353978" y="0"/>
                    </a:moveTo>
                    <a:cubicBezTo>
                      <a:pt x="493710" y="0"/>
                      <a:pt x="607097" y="113222"/>
                      <a:pt x="607097" y="252749"/>
                    </a:cubicBezTo>
                    <a:cubicBezTo>
                      <a:pt x="607097" y="327578"/>
                      <a:pt x="574345" y="397786"/>
                      <a:pt x="517384" y="445421"/>
                    </a:cubicBezTo>
                    <a:cubicBezTo>
                      <a:pt x="526907" y="454753"/>
                      <a:pt x="535184" y="464617"/>
                      <a:pt x="540257" y="474215"/>
                    </a:cubicBezTo>
                    <a:cubicBezTo>
                      <a:pt x="550403" y="493412"/>
                      <a:pt x="547377" y="517673"/>
                      <a:pt x="531179" y="532870"/>
                    </a:cubicBezTo>
                    <a:lnTo>
                      <a:pt x="505814" y="559176"/>
                    </a:lnTo>
                    <a:cubicBezTo>
                      <a:pt x="474486" y="590548"/>
                      <a:pt x="438974" y="606722"/>
                      <a:pt x="401505" y="606722"/>
                    </a:cubicBezTo>
                    <a:cubicBezTo>
                      <a:pt x="375249" y="606722"/>
                      <a:pt x="346858" y="598635"/>
                      <a:pt x="318556" y="582460"/>
                    </a:cubicBezTo>
                    <a:cubicBezTo>
                      <a:pt x="301289" y="573307"/>
                      <a:pt x="285091" y="560154"/>
                      <a:pt x="268893" y="543979"/>
                    </a:cubicBezTo>
                    <a:lnTo>
                      <a:pt x="61343" y="336732"/>
                    </a:lnTo>
                    <a:cubicBezTo>
                      <a:pt x="42030" y="317536"/>
                      <a:pt x="26899" y="296296"/>
                      <a:pt x="16753" y="275056"/>
                    </a:cubicBezTo>
                    <a:cubicBezTo>
                      <a:pt x="-13596" y="210358"/>
                      <a:pt x="-2471" y="151703"/>
                      <a:pt x="48171" y="101135"/>
                    </a:cubicBezTo>
                    <a:lnTo>
                      <a:pt x="73447" y="75807"/>
                    </a:lnTo>
                    <a:cubicBezTo>
                      <a:pt x="88666" y="60699"/>
                      <a:pt x="112963" y="56611"/>
                      <a:pt x="132188" y="66742"/>
                    </a:cubicBezTo>
                    <a:cubicBezTo>
                      <a:pt x="141711" y="71719"/>
                      <a:pt x="151412" y="79895"/>
                      <a:pt x="160757" y="89315"/>
                    </a:cubicBezTo>
                    <a:cubicBezTo>
                      <a:pt x="209173" y="32971"/>
                      <a:pt x="278772" y="0"/>
                      <a:pt x="353978" y="0"/>
                    </a:cubicBezTo>
                    <a:close/>
                  </a:path>
                </a:pathLst>
              </a:custGeom>
              <a:solidFill>
                <a:srgbClr val="D3510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58" name="îş1îďê"/>
              <p:cNvSpPr/>
              <p:nvPr/>
            </p:nvSpPr>
            <p:spPr bwMode="auto">
              <a:xfrm>
                <a:off x="13053" y="7953"/>
                <a:ext cx="5985" cy="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050" dirty="0"/>
                  <a:t>目标用户：南开学生、校友，学院管理者</a:t>
                </a:r>
                <a:endParaRPr lang="en-US" altLang="zh-CN" sz="1050" dirty="0"/>
              </a:p>
              <a:p>
                <a:r>
                  <a:rPr lang="zh-CN" altLang="en-US" sz="1050" dirty="0"/>
                  <a:t>简化活动发布、参与过程，降低成本</a:t>
                </a:r>
                <a:br>
                  <a:rPr lang="zh-CN" altLang="en-US" sz="1050" dirty="0"/>
                </a:br>
                <a:r>
                  <a:rPr lang="zh-CN" altLang="en-US" sz="1050" dirty="0"/>
                  <a:t>用户友好型的的学生日程管理方式</a:t>
                </a:r>
                <a:endParaRPr lang="en-US" altLang="zh-CN" sz="1050" dirty="0"/>
              </a:p>
              <a:p>
                <a:r>
                  <a:rPr lang="zh-CN" altLang="en-US" sz="1050" dirty="0"/>
                  <a:t>收集流量、集合祝福南开留言系统，助力南开更好的宣传</a:t>
                </a:r>
              </a:p>
              <a:p>
                <a:br>
                  <a:rPr lang="zh-CN" altLang="en-US" sz="1050" dirty="0"/>
                </a:br>
                <a:endParaRPr lang="zh-CN" altLang="en-US" sz="1050" dirty="0"/>
              </a:p>
              <a:p>
                <a:br>
                  <a:rPr lang="zh-CN" altLang="en-US" sz="1050" dirty="0"/>
                </a:b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59" name="îṥļîḍé"/>
              <p:cNvSpPr txBox="1"/>
              <p:nvPr/>
            </p:nvSpPr>
            <p:spPr bwMode="auto">
              <a:xfrm>
                <a:off x="13053" y="7456"/>
                <a:ext cx="3320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功能需求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0" name="iŝḷîdê"/>
              <p:cNvSpPr/>
              <p:nvPr/>
            </p:nvSpPr>
            <p:spPr bwMode="auto">
              <a:xfrm>
                <a:off x="12047" y="7844"/>
                <a:ext cx="726" cy="524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rgbClr val="D3510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cxnSp>
            <p:nvCxnSpPr>
              <p:cNvPr id="61" name="直接箭头连接符 60"/>
              <p:cNvCxnSpPr/>
              <p:nvPr/>
            </p:nvCxnSpPr>
            <p:spPr>
              <a:xfrm flipH="1">
                <a:off x="10395" y="8112"/>
                <a:ext cx="1361" cy="0"/>
              </a:xfrm>
              <a:prstGeom prst="straightConnector1">
                <a:avLst/>
              </a:prstGeom>
              <a:ln w="3175" cap="rnd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íṧḷíḓê"/>
              <p:cNvSpPr txBox="1"/>
              <p:nvPr/>
            </p:nvSpPr>
            <p:spPr>
              <a:xfrm flipH="1">
                <a:off x="10405" y="7391"/>
                <a:ext cx="1615" cy="822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3" name="íŝ1iḋè"/>
              <p:cNvSpPr/>
              <p:nvPr/>
            </p:nvSpPr>
            <p:spPr bwMode="auto">
              <a:xfrm>
                <a:off x="7496" y="5472"/>
                <a:ext cx="3320" cy="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050" dirty="0"/>
                  <a:t>南开大学百年校庆在即，学校将会举办大量活动供学生参与。为简化这一过程，并方便学生管理自己的日程，哈啰沃德技术小组开发了“百年南开</a:t>
                </a:r>
                <a:r>
                  <a:rPr lang="en-US" altLang="zh-CN" sz="1050" dirty="0"/>
                  <a:t>·</a:t>
                </a:r>
                <a:r>
                  <a:rPr lang="zh-CN" altLang="en-US" sz="1050" dirty="0"/>
                  <a:t>百天日常”管理系统。</a:t>
                </a:r>
                <a:br>
                  <a:rPr lang="zh-CN" altLang="en-US" sz="1050" dirty="0"/>
                </a:br>
                <a:endParaRPr lang="en-US" altLang="zh-CN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 Light"/>
                </a:endParaRPr>
              </a:p>
            </p:txBody>
          </p:sp>
          <p:sp>
            <p:nvSpPr>
              <p:cNvPr id="64" name="îŝḻïḋe"/>
              <p:cNvSpPr txBox="1"/>
              <p:nvPr/>
            </p:nvSpPr>
            <p:spPr bwMode="auto">
              <a:xfrm>
                <a:off x="7496" y="4822"/>
                <a:ext cx="3320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产品背景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5" name="ïṥļïḋe"/>
              <p:cNvSpPr/>
              <p:nvPr/>
            </p:nvSpPr>
            <p:spPr bwMode="auto">
              <a:xfrm>
                <a:off x="6490" y="5044"/>
                <a:ext cx="726" cy="575"/>
              </a:xfrm>
              <a:custGeom>
                <a:avLst/>
                <a:gdLst>
                  <a:gd name="connsiteX0" fmla="*/ 511657 w 606157"/>
                  <a:gd name="connsiteY0" fmla="*/ 343654 h 480339"/>
                  <a:gd name="connsiteX1" fmla="*/ 521432 w 606157"/>
                  <a:gd name="connsiteY1" fmla="*/ 353421 h 480339"/>
                  <a:gd name="connsiteX2" fmla="*/ 521432 w 606157"/>
                  <a:gd name="connsiteY2" fmla="*/ 376178 h 480339"/>
                  <a:gd name="connsiteX3" fmla="*/ 544305 w 606157"/>
                  <a:gd name="connsiteY3" fmla="*/ 376178 h 480339"/>
                  <a:gd name="connsiteX4" fmla="*/ 554080 w 606157"/>
                  <a:gd name="connsiteY4" fmla="*/ 385945 h 480339"/>
                  <a:gd name="connsiteX5" fmla="*/ 544305 w 606157"/>
                  <a:gd name="connsiteY5" fmla="*/ 395712 h 480339"/>
                  <a:gd name="connsiteX6" fmla="*/ 521432 w 606157"/>
                  <a:gd name="connsiteY6" fmla="*/ 395712 h 480339"/>
                  <a:gd name="connsiteX7" fmla="*/ 521432 w 606157"/>
                  <a:gd name="connsiteY7" fmla="*/ 418566 h 480339"/>
                  <a:gd name="connsiteX8" fmla="*/ 511657 w 606157"/>
                  <a:gd name="connsiteY8" fmla="*/ 428333 h 480339"/>
                  <a:gd name="connsiteX9" fmla="*/ 501882 w 606157"/>
                  <a:gd name="connsiteY9" fmla="*/ 418566 h 480339"/>
                  <a:gd name="connsiteX10" fmla="*/ 501882 w 606157"/>
                  <a:gd name="connsiteY10" fmla="*/ 395712 h 480339"/>
                  <a:gd name="connsiteX11" fmla="*/ 479106 w 606157"/>
                  <a:gd name="connsiteY11" fmla="*/ 395712 h 480339"/>
                  <a:gd name="connsiteX12" fmla="*/ 469331 w 606157"/>
                  <a:gd name="connsiteY12" fmla="*/ 385945 h 480339"/>
                  <a:gd name="connsiteX13" fmla="*/ 479106 w 606157"/>
                  <a:gd name="connsiteY13" fmla="*/ 376178 h 480339"/>
                  <a:gd name="connsiteX14" fmla="*/ 501882 w 606157"/>
                  <a:gd name="connsiteY14" fmla="*/ 376178 h 480339"/>
                  <a:gd name="connsiteX15" fmla="*/ 501882 w 606157"/>
                  <a:gd name="connsiteY15" fmla="*/ 353421 h 480339"/>
                  <a:gd name="connsiteX16" fmla="*/ 511657 w 606157"/>
                  <a:gd name="connsiteY16" fmla="*/ 343654 h 480339"/>
                  <a:gd name="connsiteX17" fmla="*/ 511621 w 606157"/>
                  <a:gd name="connsiteY17" fmla="*/ 311170 h 480339"/>
                  <a:gd name="connsiteX18" fmla="*/ 436735 w 606157"/>
                  <a:gd name="connsiteY18" fmla="*/ 385944 h 480339"/>
                  <a:gd name="connsiteX19" fmla="*/ 511621 w 606157"/>
                  <a:gd name="connsiteY19" fmla="*/ 460816 h 480339"/>
                  <a:gd name="connsiteX20" fmla="*/ 586605 w 606157"/>
                  <a:gd name="connsiteY20" fmla="*/ 385944 h 480339"/>
                  <a:gd name="connsiteX21" fmla="*/ 511621 w 606157"/>
                  <a:gd name="connsiteY21" fmla="*/ 311170 h 480339"/>
                  <a:gd name="connsiteX22" fmla="*/ 511621 w 606157"/>
                  <a:gd name="connsiteY22" fmla="*/ 291647 h 480339"/>
                  <a:gd name="connsiteX23" fmla="*/ 606157 w 606157"/>
                  <a:gd name="connsiteY23" fmla="*/ 385944 h 480339"/>
                  <a:gd name="connsiteX24" fmla="*/ 511621 w 606157"/>
                  <a:gd name="connsiteY24" fmla="*/ 480339 h 480339"/>
                  <a:gd name="connsiteX25" fmla="*/ 417183 w 606157"/>
                  <a:gd name="connsiteY25" fmla="*/ 385944 h 480339"/>
                  <a:gd name="connsiteX26" fmla="*/ 511621 w 606157"/>
                  <a:gd name="connsiteY26" fmla="*/ 291647 h 480339"/>
                  <a:gd name="connsiteX27" fmla="*/ 368279 w 606157"/>
                  <a:gd name="connsiteY27" fmla="*/ 200476 h 480339"/>
                  <a:gd name="connsiteX28" fmla="*/ 489505 w 606157"/>
                  <a:gd name="connsiteY28" fmla="*/ 259991 h 480339"/>
                  <a:gd name="connsiteX29" fmla="*/ 487746 w 606157"/>
                  <a:gd name="connsiteY29" fmla="*/ 273650 h 480339"/>
                  <a:gd name="connsiteX30" fmla="*/ 481782 w 606157"/>
                  <a:gd name="connsiteY30" fmla="*/ 275699 h 480339"/>
                  <a:gd name="connsiteX31" fmla="*/ 474059 w 606157"/>
                  <a:gd name="connsiteY31" fmla="*/ 271894 h 480339"/>
                  <a:gd name="connsiteX32" fmla="*/ 368279 w 606157"/>
                  <a:gd name="connsiteY32" fmla="*/ 219989 h 480339"/>
                  <a:gd name="connsiteX33" fmla="*/ 293588 w 606157"/>
                  <a:gd name="connsiteY33" fmla="*/ 242819 h 480339"/>
                  <a:gd name="connsiteX34" fmla="*/ 279999 w 606157"/>
                  <a:gd name="connsiteY34" fmla="*/ 240185 h 480339"/>
                  <a:gd name="connsiteX35" fmla="*/ 282639 w 606157"/>
                  <a:gd name="connsiteY35" fmla="*/ 226623 h 480339"/>
                  <a:gd name="connsiteX36" fmla="*/ 368279 w 606157"/>
                  <a:gd name="connsiteY36" fmla="*/ 200476 h 480339"/>
                  <a:gd name="connsiteX37" fmla="*/ 153211 w 606157"/>
                  <a:gd name="connsiteY37" fmla="*/ 200476 h 480339"/>
                  <a:gd name="connsiteX38" fmla="*/ 306325 w 606157"/>
                  <a:gd name="connsiteY38" fmla="*/ 353439 h 480339"/>
                  <a:gd name="connsiteX39" fmla="*/ 296547 w 606157"/>
                  <a:gd name="connsiteY39" fmla="*/ 363200 h 480339"/>
                  <a:gd name="connsiteX40" fmla="*/ 286770 w 606157"/>
                  <a:gd name="connsiteY40" fmla="*/ 353439 h 480339"/>
                  <a:gd name="connsiteX41" fmla="*/ 153211 w 606157"/>
                  <a:gd name="connsiteY41" fmla="*/ 219999 h 480339"/>
                  <a:gd name="connsiteX42" fmla="*/ 19554 w 606157"/>
                  <a:gd name="connsiteY42" fmla="*/ 353439 h 480339"/>
                  <a:gd name="connsiteX43" fmla="*/ 9777 w 606157"/>
                  <a:gd name="connsiteY43" fmla="*/ 363200 h 480339"/>
                  <a:gd name="connsiteX44" fmla="*/ 0 w 606157"/>
                  <a:gd name="connsiteY44" fmla="*/ 353439 h 480339"/>
                  <a:gd name="connsiteX45" fmla="*/ 153211 w 606157"/>
                  <a:gd name="connsiteY45" fmla="*/ 200476 h 480339"/>
                  <a:gd name="connsiteX46" fmla="*/ 368295 w 606157"/>
                  <a:gd name="connsiteY46" fmla="*/ 19531 h 480339"/>
                  <a:gd name="connsiteX47" fmla="*/ 306326 w 606157"/>
                  <a:gd name="connsiteY47" fmla="*/ 81348 h 480339"/>
                  <a:gd name="connsiteX48" fmla="*/ 368295 w 606157"/>
                  <a:gd name="connsiteY48" fmla="*/ 143262 h 480339"/>
                  <a:gd name="connsiteX49" fmla="*/ 430165 w 606157"/>
                  <a:gd name="connsiteY49" fmla="*/ 81348 h 480339"/>
                  <a:gd name="connsiteX50" fmla="*/ 368295 w 606157"/>
                  <a:gd name="connsiteY50" fmla="*/ 19531 h 480339"/>
                  <a:gd name="connsiteX51" fmla="*/ 153211 w 606157"/>
                  <a:gd name="connsiteY51" fmla="*/ 19531 h 480339"/>
                  <a:gd name="connsiteX52" fmla="*/ 91242 w 606157"/>
                  <a:gd name="connsiteY52" fmla="*/ 81348 h 480339"/>
                  <a:gd name="connsiteX53" fmla="*/ 153211 w 606157"/>
                  <a:gd name="connsiteY53" fmla="*/ 143262 h 480339"/>
                  <a:gd name="connsiteX54" fmla="*/ 215081 w 606157"/>
                  <a:gd name="connsiteY54" fmla="*/ 81348 h 480339"/>
                  <a:gd name="connsiteX55" fmla="*/ 153211 w 606157"/>
                  <a:gd name="connsiteY55" fmla="*/ 19531 h 480339"/>
                  <a:gd name="connsiteX56" fmla="*/ 368295 w 606157"/>
                  <a:gd name="connsiteY56" fmla="*/ 0 h 480339"/>
                  <a:gd name="connsiteX57" fmla="*/ 449714 w 606157"/>
                  <a:gd name="connsiteY57" fmla="*/ 81348 h 480339"/>
                  <a:gd name="connsiteX58" fmla="*/ 368295 w 606157"/>
                  <a:gd name="connsiteY58" fmla="*/ 162794 h 480339"/>
                  <a:gd name="connsiteX59" fmla="*/ 286778 w 606157"/>
                  <a:gd name="connsiteY59" fmla="*/ 81348 h 480339"/>
                  <a:gd name="connsiteX60" fmla="*/ 368295 w 606157"/>
                  <a:gd name="connsiteY60" fmla="*/ 0 h 480339"/>
                  <a:gd name="connsiteX61" fmla="*/ 153211 w 606157"/>
                  <a:gd name="connsiteY61" fmla="*/ 0 h 480339"/>
                  <a:gd name="connsiteX62" fmla="*/ 234630 w 606157"/>
                  <a:gd name="connsiteY62" fmla="*/ 81348 h 480339"/>
                  <a:gd name="connsiteX63" fmla="*/ 153211 w 606157"/>
                  <a:gd name="connsiteY63" fmla="*/ 162794 h 480339"/>
                  <a:gd name="connsiteX64" fmla="*/ 71694 w 606157"/>
                  <a:gd name="connsiteY64" fmla="*/ 81348 h 480339"/>
                  <a:gd name="connsiteX65" fmla="*/ 153211 w 606157"/>
                  <a:gd name="connsiteY65" fmla="*/ 0 h 48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06157" h="480339">
                    <a:moveTo>
                      <a:pt x="511657" y="343654"/>
                    </a:moveTo>
                    <a:cubicBezTo>
                      <a:pt x="517131" y="343654"/>
                      <a:pt x="521432" y="348049"/>
                      <a:pt x="521432" y="353421"/>
                    </a:cubicBezTo>
                    <a:lnTo>
                      <a:pt x="521432" y="376178"/>
                    </a:lnTo>
                    <a:lnTo>
                      <a:pt x="544305" y="376178"/>
                    </a:lnTo>
                    <a:cubicBezTo>
                      <a:pt x="549682" y="376178"/>
                      <a:pt x="554080" y="380573"/>
                      <a:pt x="554080" y="385945"/>
                    </a:cubicBezTo>
                    <a:cubicBezTo>
                      <a:pt x="554080" y="391414"/>
                      <a:pt x="549682" y="395712"/>
                      <a:pt x="544305" y="395712"/>
                    </a:cubicBezTo>
                    <a:lnTo>
                      <a:pt x="521432" y="395712"/>
                    </a:lnTo>
                    <a:lnTo>
                      <a:pt x="521432" y="418566"/>
                    </a:lnTo>
                    <a:cubicBezTo>
                      <a:pt x="521432" y="423938"/>
                      <a:pt x="517131" y="428333"/>
                      <a:pt x="511657" y="428333"/>
                    </a:cubicBezTo>
                    <a:cubicBezTo>
                      <a:pt x="506281" y="428333"/>
                      <a:pt x="501882" y="423938"/>
                      <a:pt x="501882" y="418566"/>
                    </a:cubicBezTo>
                    <a:lnTo>
                      <a:pt x="501882" y="395712"/>
                    </a:lnTo>
                    <a:lnTo>
                      <a:pt x="479106" y="395712"/>
                    </a:lnTo>
                    <a:cubicBezTo>
                      <a:pt x="473730" y="395712"/>
                      <a:pt x="469331" y="391414"/>
                      <a:pt x="469331" y="385945"/>
                    </a:cubicBezTo>
                    <a:cubicBezTo>
                      <a:pt x="469331" y="380573"/>
                      <a:pt x="473730" y="376178"/>
                      <a:pt x="479106" y="376178"/>
                    </a:cubicBezTo>
                    <a:lnTo>
                      <a:pt x="501882" y="376178"/>
                    </a:lnTo>
                    <a:lnTo>
                      <a:pt x="501882" y="353421"/>
                    </a:lnTo>
                    <a:cubicBezTo>
                      <a:pt x="501882" y="348049"/>
                      <a:pt x="506281" y="343654"/>
                      <a:pt x="511657" y="343654"/>
                    </a:cubicBezTo>
                    <a:close/>
                    <a:moveTo>
                      <a:pt x="511621" y="311170"/>
                    </a:moveTo>
                    <a:cubicBezTo>
                      <a:pt x="470366" y="311170"/>
                      <a:pt x="436735" y="344750"/>
                      <a:pt x="436735" y="385944"/>
                    </a:cubicBezTo>
                    <a:cubicBezTo>
                      <a:pt x="436735" y="427236"/>
                      <a:pt x="470366" y="460816"/>
                      <a:pt x="511621" y="460816"/>
                    </a:cubicBezTo>
                    <a:cubicBezTo>
                      <a:pt x="552975" y="460816"/>
                      <a:pt x="586605" y="427236"/>
                      <a:pt x="586605" y="385944"/>
                    </a:cubicBezTo>
                    <a:cubicBezTo>
                      <a:pt x="586605" y="344750"/>
                      <a:pt x="552975" y="311170"/>
                      <a:pt x="511621" y="311170"/>
                    </a:cubicBezTo>
                    <a:close/>
                    <a:moveTo>
                      <a:pt x="511621" y="291647"/>
                    </a:moveTo>
                    <a:cubicBezTo>
                      <a:pt x="563729" y="291647"/>
                      <a:pt x="606157" y="333915"/>
                      <a:pt x="606157" y="385944"/>
                    </a:cubicBezTo>
                    <a:cubicBezTo>
                      <a:pt x="606157" y="437974"/>
                      <a:pt x="563729" y="480339"/>
                      <a:pt x="511621" y="480339"/>
                    </a:cubicBezTo>
                    <a:cubicBezTo>
                      <a:pt x="459514" y="480339"/>
                      <a:pt x="417183" y="437974"/>
                      <a:pt x="417183" y="385944"/>
                    </a:cubicBezTo>
                    <a:cubicBezTo>
                      <a:pt x="417183" y="333915"/>
                      <a:pt x="459514" y="291647"/>
                      <a:pt x="511621" y="291647"/>
                    </a:cubicBezTo>
                    <a:close/>
                    <a:moveTo>
                      <a:pt x="368279" y="200476"/>
                    </a:moveTo>
                    <a:cubicBezTo>
                      <a:pt x="416085" y="200476"/>
                      <a:pt x="460274" y="222135"/>
                      <a:pt x="489505" y="259991"/>
                    </a:cubicBezTo>
                    <a:cubicBezTo>
                      <a:pt x="492829" y="264284"/>
                      <a:pt x="492047" y="270333"/>
                      <a:pt x="487746" y="273650"/>
                    </a:cubicBezTo>
                    <a:cubicBezTo>
                      <a:pt x="485986" y="275016"/>
                      <a:pt x="483835" y="275699"/>
                      <a:pt x="481782" y="275699"/>
                    </a:cubicBezTo>
                    <a:cubicBezTo>
                      <a:pt x="478849" y="275699"/>
                      <a:pt x="475916" y="274430"/>
                      <a:pt x="474059" y="271894"/>
                    </a:cubicBezTo>
                    <a:cubicBezTo>
                      <a:pt x="448542" y="238917"/>
                      <a:pt x="409926" y="219989"/>
                      <a:pt x="368279" y="219989"/>
                    </a:cubicBezTo>
                    <a:cubicBezTo>
                      <a:pt x="341492" y="219989"/>
                      <a:pt x="315683" y="227892"/>
                      <a:pt x="293588" y="242819"/>
                    </a:cubicBezTo>
                    <a:cubicBezTo>
                      <a:pt x="289091" y="245844"/>
                      <a:pt x="283030" y="244673"/>
                      <a:pt x="279999" y="240185"/>
                    </a:cubicBezTo>
                    <a:cubicBezTo>
                      <a:pt x="276969" y="235697"/>
                      <a:pt x="278142" y="229648"/>
                      <a:pt x="282639" y="226623"/>
                    </a:cubicBezTo>
                    <a:cubicBezTo>
                      <a:pt x="307960" y="209549"/>
                      <a:pt x="337582" y="200476"/>
                      <a:pt x="368279" y="200476"/>
                    </a:cubicBezTo>
                    <a:close/>
                    <a:moveTo>
                      <a:pt x="153211" y="200476"/>
                    </a:moveTo>
                    <a:cubicBezTo>
                      <a:pt x="237688" y="200476"/>
                      <a:pt x="306325" y="269099"/>
                      <a:pt x="306325" y="353439"/>
                    </a:cubicBezTo>
                    <a:cubicBezTo>
                      <a:pt x="306325" y="358808"/>
                      <a:pt x="302023" y="363200"/>
                      <a:pt x="296547" y="363200"/>
                    </a:cubicBezTo>
                    <a:cubicBezTo>
                      <a:pt x="291170" y="363200"/>
                      <a:pt x="286770" y="358808"/>
                      <a:pt x="286770" y="353439"/>
                    </a:cubicBezTo>
                    <a:cubicBezTo>
                      <a:pt x="286770" y="279837"/>
                      <a:pt x="226835" y="219999"/>
                      <a:pt x="153211" y="219999"/>
                    </a:cubicBezTo>
                    <a:cubicBezTo>
                      <a:pt x="79490" y="219999"/>
                      <a:pt x="19554" y="279837"/>
                      <a:pt x="19554" y="353439"/>
                    </a:cubicBezTo>
                    <a:cubicBezTo>
                      <a:pt x="19554" y="358808"/>
                      <a:pt x="15155" y="363200"/>
                      <a:pt x="9777" y="363200"/>
                    </a:cubicBezTo>
                    <a:cubicBezTo>
                      <a:pt x="4400" y="363200"/>
                      <a:pt x="0" y="358808"/>
                      <a:pt x="0" y="353439"/>
                    </a:cubicBezTo>
                    <a:cubicBezTo>
                      <a:pt x="0" y="269099"/>
                      <a:pt x="68735" y="200476"/>
                      <a:pt x="153211" y="200476"/>
                    </a:cubicBezTo>
                    <a:close/>
                    <a:moveTo>
                      <a:pt x="368295" y="19531"/>
                    </a:moveTo>
                    <a:cubicBezTo>
                      <a:pt x="334085" y="19531"/>
                      <a:pt x="306326" y="47266"/>
                      <a:pt x="306326" y="81348"/>
                    </a:cubicBezTo>
                    <a:cubicBezTo>
                      <a:pt x="306326" y="115528"/>
                      <a:pt x="334085" y="143262"/>
                      <a:pt x="368295" y="143262"/>
                    </a:cubicBezTo>
                    <a:cubicBezTo>
                      <a:pt x="402407" y="143262"/>
                      <a:pt x="430165" y="115528"/>
                      <a:pt x="430165" y="81348"/>
                    </a:cubicBezTo>
                    <a:cubicBezTo>
                      <a:pt x="430165" y="47266"/>
                      <a:pt x="402407" y="19531"/>
                      <a:pt x="368295" y="19531"/>
                    </a:cubicBezTo>
                    <a:close/>
                    <a:moveTo>
                      <a:pt x="153211" y="19531"/>
                    </a:moveTo>
                    <a:cubicBezTo>
                      <a:pt x="119001" y="19531"/>
                      <a:pt x="91242" y="47266"/>
                      <a:pt x="91242" y="81348"/>
                    </a:cubicBezTo>
                    <a:cubicBezTo>
                      <a:pt x="91242" y="115528"/>
                      <a:pt x="119001" y="143262"/>
                      <a:pt x="153211" y="143262"/>
                    </a:cubicBezTo>
                    <a:cubicBezTo>
                      <a:pt x="187323" y="143262"/>
                      <a:pt x="215081" y="115528"/>
                      <a:pt x="215081" y="81348"/>
                    </a:cubicBezTo>
                    <a:cubicBezTo>
                      <a:pt x="215081" y="47266"/>
                      <a:pt x="187323" y="19531"/>
                      <a:pt x="153211" y="19531"/>
                    </a:cubicBezTo>
                    <a:close/>
                    <a:moveTo>
                      <a:pt x="368295" y="0"/>
                    </a:moveTo>
                    <a:cubicBezTo>
                      <a:pt x="413158" y="0"/>
                      <a:pt x="449714" y="36523"/>
                      <a:pt x="449714" y="81348"/>
                    </a:cubicBezTo>
                    <a:cubicBezTo>
                      <a:pt x="449714" y="126270"/>
                      <a:pt x="413158" y="162794"/>
                      <a:pt x="368295" y="162794"/>
                    </a:cubicBezTo>
                    <a:cubicBezTo>
                      <a:pt x="323333" y="162794"/>
                      <a:pt x="286778" y="126270"/>
                      <a:pt x="286778" y="81348"/>
                    </a:cubicBezTo>
                    <a:cubicBezTo>
                      <a:pt x="286778" y="36523"/>
                      <a:pt x="323333" y="0"/>
                      <a:pt x="368295" y="0"/>
                    </a:cubicBezTo>
                    <a:close/>
                    <a:moveTo>
                      <a:pt x="153211" y="0"/>
                    </a:moveTo>
                    <a:cubicBezTo>
                      <a:pt x="198074" y="0"/>
                      <a:pt x="234630" y="36523"/>
                      <a:pt x="234630" y="81348"/>
                    </a:cubicBezTo>
                    <a:cubicBezTo>
                      <a:pt x="234630" y="126270"/>
                      <a:pt x="198074" y="162794"/>
                      <a:pt x="153211" y="162794"/>
                    </a:cubicBezTo>
                    <a:cubicBezTo>
                      <a:pt x="108249" y="162794"/>
                      <a:pt x="71694" y="126270"/>
                      <a:pt x="71694" y="81348"/>
                    </a:cubicBezTo>
                    <a:cubicBezTo>
                      <a:pt x="71694" y="36523"/>
                      <a:pt x="108249" y="0"/>
                      <a:pt x="153211" y="0"/>
                    </a:cubicBezTo>
                    <a:close/>
                  </a:path>
                </a:pathLst>
              </a:custGeom>
              <a:solidFill>
                <a:srgbClr val="D3510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6" name="íṣḻíḑè"/>
              <p:cNvSpPr/>
              <p:nvPr/>
            </p:nvSpPr>
            <p:spPr bwMode="auto">
              <a:xfrm>
                <a:off x="13053" y="5472"/>
                <a:ext cx="3320" cy="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050" dirty="0"/>
                  <a:t>系统主要用于学院发布活动，以及学生管理自己的日程。并附加南开新闻的展示、倒计时、以及校友留言功能。</a:t>
                </a:r>
                <a:endParaRPr lang="en-US" altLang="zh-CN" sz="105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Lato Light"/>
                </a:endParaRPr>
              </a:p>
            </p:txBody>
          </p:sp>
          <p:sp>
            <p:nvSpPr>
              <p:cNvPr id="67" name="ïṡḷïďe"/>
              <p:cNvSpPr txBox="1"/>
              <p:nvPr/>
            </p:nvSpPr>
            <p:spPr bwMode="auto">
              <a:xfrm>
                <a:off x="13053" y="4822"/>
                <a:ext cx="3320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产品简介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68" name="íś1iḋè"/>
              <p:cNvSpPr/>
              <p:nvPr/>
            </p:nvSpPr>
            <p:spPr bwMode="auto">
              <a:xfrm>
                <a:off x="12047" y="4969"/>
                <a:ext cx="726" cy="725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rgbClr val="D3510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p:grpSp>
        <p:sp>
          <p:nvSpPr>
            <p:cNvPr id="73" name="ïş1îḋê"/>
            <p:cNvSpPr/>
            <p:nvPr/>
          </p:nvSpPr>
          <p:spPr bwMode="auto">
            <a:xfrm>
              <a:off x="1080" y="7736"/>
              <a:ext cx="17087" cy="2348"/>
            </a:xfrm>
            <a:prstGeom prst="rect">
              <a:avLst/>
            </a:prstGeom>
            <a:solidFill>
              <a:srgbClr val="D35101">
                <a:alpha val="80000"/>
              </a:srgb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07217" y="4166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需求文档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TextBox 23"/>
          <p:cNvSpPr txBox="1"/>
          <p:nvPr/>
        </p:nvSpPr>
        <p:spPr>
          <a:xfrm>
            <a:off x="907217" y="909648"/>
            <a:ext cx="4027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Product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Requirement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Document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李煦阳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A5B12D-E3C9-EB45-98C2-432AA3F9D96B}"/>
              </a:ext>
            </a:extLst>
          </p:cNvPr>
          <p:cNvSpPr txBox="1"/>
          <p:nvPr/>
        </p:nvSpPr>
        <p:spPr>
          <a:xfrm>
            <a:off x="1358659" y="5279662"/>
            <a:ext cx="950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4"/>
              </a:rPr>
              <a:t>https://github.com/Hughshine/nku-calendar/wiki/%E9%9C%80%E6%B1%82%E6%96%87%E6%A1%A3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4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05299" y="1366886"/>
            <a:ext cx="7413625" cy="467323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6465" y="1710264"/>
            <a:ext cx="6600926" cy="199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一键部署脚本：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检测</a:t>
            </a:r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php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，</a:t>
            </a:r>
            <a:r>
              <a:rPr lang="en-US" altLang="zh-CN" sz="1400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mysql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，</a:t>
            </a:r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composer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是否安装成功</a:t>
            </a:r>
            <a:endParaRPr lang="en-US" altLang="zh-CN" sz="1400" spc="6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初始化项目，根据</a:t>
            </a:r>
            <a:r>
              <a:rPr lang="en-US" altLang="zh-CN" sz="1400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sql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文件创建数据库</a:t>
            </a:r>
            <a:endParaRPr lang="en-US" altLang="zh-CN" sz="1400" spc="6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2.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从终端读取</a:t>
            </a:r>
            <a:r>
              <a:rPr lang="en-US" altLang="zh-CN" sz="1400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mysql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用户账号密码，利用</a:t>
            </a:r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shell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重定向更新项目本地数据库配置文件</a:t>
            </a:r>
            <a:endParaRPr lang="en-US" altLang="zh-CN" sz="1400" spc="600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4.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使用</a:t>
            </a:r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composer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进行依赖安装</a:t>
            </a:r>
          </a:p>
        </p:txBody>
      </p:sp>
      <p:sp>
        <p:nvSpPr>
          <p:cNvPr id="8" name="TextBox 23"/>
          <p:cNvSpPr txBox="1"/>
          <p:nvPr/>
        </p:nvSpPr>
        <p:spPr>
          <a:xfrm>
            <a:off x="907217" y="4166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部署文档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TextBox 23"/>
          <p:cNvSpPr txBox="1"/>
          <p:nvPr/>
        </p:nvSpPr>
        <p:spPr>
          <a:xfrm>
            <a:off x="907217" y="909648"/>
            <a:ext cx="3193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Deployment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Document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 @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李煦阳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60" y="3951294"/>
            <a:ext cx="3175368" cy="19183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118" y="3951294"/>
            <a:ext cx="3175368" cy="1918328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907217" y="2256980"/>
            <a:ext cx="576000" cy="576000"/>
          </a:xfrm>
          <a:prstGeom prst="ellipse">
            <a:avLst/>
          </a:prstGeom>
          <a:noFill/>
          <a:ln>
            <a:solidFill>
              <a:srgbClr val="EA18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18" name="writing-letter_103606"/>
          <p:cNvSpPr>
            <a:spLocks noChangeAspect="1"/>
          </p:cNvSpPr>
          <p:nvPr/>
        </p:nvSpPr>
        <p:spPr bwMode="auto">
          <a:xfrm>
            <a:off x="1058877" y="2400980"/>
            <a:ext cx="272680" cy="288000"/>
          </a:xfrm>
          <a:custGeom>
            <a:avLst/>
            <a:gdLst>
              <a:gd name="connsiteX0" fmla="*/ 96184 w 575249"/>
              <a:gd name="connsiteY0" fmla="*/ 306085 h 607568"/>
              <a:gd name="connsiteX1" fmla="*/ 79590 w 575249"/>
              <a:gd name="connsiteY1" fmla="*/ 322655 h 607568"/>
              <a:gd name="connsiteX2" fmla="*/ 96184 w 575249"/>
              <a:gd name="connsiteY2" fmla="*/ 339225 h 607568"/>
              <a:gd name="connsiteX3" fmla="*/ 209422 w 575249"/>
              <a:gd name="connsiteY3" fmla="*/ 339225 h 607568"/>
              <a:gd name="connsiteX4" fmla="*/ 226016 w 575249"/>
              <a:gd name="connsiteY4" fmla="*/ 322655 h 607568"/>
              <a:gd name="connsiteX5" fmla="*/ 209422 w 575249"/>
              <a:gd name="connsiteY5" fmla="*/ 306085 h 607568"/>
              <a:gd name="connsiteX6" fmla="*/ 96184 w 575249"/>
              <a:gd name="connsiteY6" fmla="*/ 192857 h 607568"/>
              <a:gd name="connsiteX7" fmla="*/ 79590 w 575249"/>
              <a:gd name="connsiteY7" fmla="*/ 209427 h 607568"/>
              <a:gd name="connsiteX8" fmla="*/ 96184 w 575249"/>
              <a:gd name="connsiteY8" fmla="*/ 225843 h 607568"/>
              <a:gd name="connsiteX9" fmla="*/ 335875 w 575249"/>
              <a:gd name="connsiteY9" fmla="*/ 225843 h 607568"/>
              <a:gd name="connsiteX10" fmla="*/ 352315 w 575249"/>
              <a:gd name="connsiteY10" fmla="*/ 209427 h 607568"/>
              <a:gd name="connsiteX11" fmla="*/ 335875 w 575249"/>
              <a:gd name="connsiteY11" fmla="*/ 192857 h 607568"/>
              <a:gd name="connsiteX12" fmla="*/ 96184 w 575249"/>
              <a:gd name="connsiteY12" fmla="*/ 117371 h 607568"/>
              <a:gd name="connsiteX13" fmla="*/ 79590 w 575249"/>
              <a:gd name="connsiteY13" fmla="*/ 133941 h 607568"/>
              <a:gd name="connsiteX14" fmla="*/ 96184 w 575249"/>
              <a:gd name="connsiteY14" fmla="*/ 150358 h 607568"/>
              <a:gd name="connsiteX15" fmla="*/ 209422 w 575249"/>
              <a:gd name="connsiteY15" fmla="*/ 150358 h 607568"/>
              <a:gd name="connsiteX16" fmla="*/ 226016 w 575249"/>
              <a:gd name="connsiteY16" fmla="*/ 133941 h 607568"/>
              <a:gd name="connsiteX17" fmla="*/ 209422 w 575249"/>
              <a:gd name="connsiteY17" fmla="*/ 117371 h 607568"/>
              <a:gd name="connsiteX18" fmla="*/ 555428 w 575249"/>
              <a:gd name="connsiteY18" fmla="*/ 65485 h 607568"/>
              <a:gd name="connsiteX19" fmla="*/ 561882 w 575249"/>
              <a:gd name="connsiteY19" fmla="*/ 66559 h 607568"/>
              <a:gd name="connsiteX20" fmla="*/ 575249 w 575249"/>
              <a:gd name="connsiteY20" fmla="*/ 85430 h 607568"/>
              <a:gd name="connsiteX21" fmla="*/ 575249 w 575249"/>
              <a:gd name="connsiteY21" fmla="*/ 194819 h 607568"/>
              <a:gd name="connsiteX22" fmla="*/ 570947 w 575249"/>
              <a:gd name="connsiteY22" fmla="*/ 207399 h 607568"/>
              <a:gd name="connsiteX23" fmla="*/ 424980 w 575249"/>
              <a:gd name="connsiteY23" fmla="*/ 389817 h 607568"/>
              <a:gd name="connsiteX24" fmla="*/ 409307 w 575249"/>
              <a:gd name="connsiteY24" fmla="*/ 397181 h 607568"/>
              <a:gd name="connsiteX25" fmla="*/ 338014 w 575249"/>
              <a:gd name="connsiteY25" fmla="*/ 397181 h 607568"/>
              <a:gd name="connsiteX26" fmla="*/ 315581 w 575249"/>
              <a:gd name="connsiteY26" fmla="*/ 426024 h 607568"/>
              <a:gd name="connsiteX27" fmla="*/ 299755 w 575249"/>
              <a:gd name="connsiteY27" fmla="*/ 433695 h 607568"/>
              <a:gd name="connsiteX28" fmla="*/ 287617 w 575249"/>
              <a:gd name="connsiteY28" fmla="*/ 429553 h 607568"/>
              <a:gd name="connsiteX29" fmla="*/ 284083 w 575249"/>
              <a:gd name="connsiteY29" fmla="*/ 401630 h 607568"/>
              <a:gd name="connsiteX30" fmla="*/ 539602 w 575249"/>
              <a:gd name="connsiteY30" fmla="*/ 73156 h 607568"/>
              <a:gd name="connsiteX31" fmla="*/ 555428 w 575249"/>
              <a:gd name="connsiteY31" fmla="*/ 65485 h 607568"/>
              <a:gd name="connsiteX32" fmla="*/ 20589 w 575249"/>
              <a:gd name="connsiteY32" fmla="*/ 0 h 607568"/>
              <a:gd name="connsiteX33" fmla="*/ 474004 w 575249"/>
              <a:gd name="connsiteY33" fmla="*/ 0 h 607568"/>
              <a:gd name="connsiteX34" fmla="*/ 494593 w 575249"/>
              <a:gd name="connsiteY34" fmla="*/ 20559 h 607568"/>
              <a:gd name="connsiteX35" fmla="*/ 494593 w 575249"/>
              <a:gd name="connsiteY35" fmla="*/ 77173 h 607568"/>
              <a:gd name="connsiteX36" fmla="*/ 257975 w 575249"/>
              <a:gd name="connsiteY36" fmla="*/ 381418 h 607568"/>
              <a:gd name="connsiteX37" fmla="*/ 247220 w 575249"/>
              <a:gd name="connsiteY37" fmla="*/ 420388 h 607568"/>
              <a:gd name="connsiteX38" fmla="*/ 267347 w 575249"/>
              <a:gd name="connsiteY38" fmla="*/ 455676 h 607568"/>
              <a:gd name="connsiteX39" fmla="*/ 299767 w 575249"/>
              <a:gd name="connsiteY39" fmla="*/ 466723 h 607568"/>
              <a:gd name="connsiteX40" fmla="*/ 341713 w 575249"/>
              <a:gd name="connsiteY40" fmla="*/ 446317 h 607568"/>
              <a:gd name="connsiteX41" fmla="*/ 354159 w 575249"/>
              <a:gd name="connsiteY41" fmla="*/ 430361 h 607568"/>
              <a:gd name="connsiteX42" fmla="*/ 409318 w 575249"/>
              <a:gd name="connsiteY42" fmla="*/ 430361 h 607568"/>
              <a:gd name="connsiteX43" fmla="*/ 450803 w 575249"/>
              <a:gd name="connsiteY43" fmla="*/ 410415 h 607568"/>
              <a:gd name="connsiteX44" fmla="*/ 494593 w 575249"/>
              <a:gd name="connsiteY44" fmla="*/ 355642 h 607568"/>
              <a:gd name="connsiteX45" fmla="*/ 494593 w 575249"/>
              <a:gd name="connsiteY45" fmla="*/ 587009 h 607568"/>
              <a:gd name="connsiteX46" fmla="*/ 474004 w 575249"/>
              <a:gd name="connsiteY46" fmla="*/ 607568 h 607568"/>
              <a:gd name="connsiteX47" fmla="*/ 20589 w 575249"/>
              <a:gd name="connsiteY47" fmla="*/ 607568 h 607568"/>
              <a:gd name="connsiteX48" fmla="*/ 0 w 575249"/>
              <a:gd name="connsiteY48" fmla="*/ 587009 h 607568"/>
              <a:gd name="connsiteX49" fmla="*/ 0 w 575249"/>
              <a:gd name="connsiteY49" fmla="*/ 20559 h 607568"/>
              <a:gd name="connsiteX50" fmla="*/ 20589 w 575249"/>
              <a:gd name="connsiteY5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5249" h="607568">
                <a:moveTo>
                  <a:pt x="96184" y="306085"/>
                </a:moveTo>
                <a:cubicBezTo>
                  <a:pt x="86965" y="306085"/>
                  <a:pt x="79590" y="313603"/>
                  <a:pt x="79590" y="322655"/>
                </a:cubicBezTo>
                <a:cubicBezTo>
                  <a:pt x="79590" y="331708"/>
                  <a:pt x="86965" y="339225"/>
                  <a:pt x="96184" y="339225"/>
                </a:cubicBezTo>
                <a:lnTo>
                  <a:pt x="209422" y="339225"/>
                </a:lnTo>
                <a:cubicBezTo>
                  <a:pt x="218641" y="339225"/>
                  <a:pt x="226016" y="331708"/>
                  <a:pt x="226016" y="322655"/>
                </a:cubicBezTo>
                <a:cubicBezTo>
                  <a:pt x="226016" y="313603"/>
                  <a:pt x="218641" y="306085"/>
                  <a:pt x="209422" y="306085"/>
                </a:cubicBezTo>
                <a:close/>
                <a:moveTo>
                  <a:pt x="96184" y="192857"/>
                </a:moveTo>
                <a:cubicBezTo>
                  <a:pt x="86965" y="192857"/>
                  <a:pt x="79590" y="200221"/>
                  <a:pt x="79590" y="209427"/>
                </a:cubicBezTo>
                <a:cubicBezTo>
                  <a:pt x="79590" y="218479"/>
                  <a:pt x="86965" y="225843"/>
                  <a:pt x="96184" y="225843"/>
                </a:cubicBezTo>
                <a:lnTo>
                  <a:pt x="335875" y="225843"/>
                </a:lnTo>
                <a:cubicBezTo>
                  <a:pt x="344940" y="225843"/>
                  <a:pt x="352315" y="218479"/>
                  <a:pt x="352315" y="209427"/>
                </a:cubicBezTo>
                <a:cubicBezTo>
                  <a:pt x="352315" y="200221"/>
                  <a:pt x="344940" y="192857"/>
                  <a:pt x="335875" y="192857"/>
                </a:cubicBezTo>
                <a:close/>
                <a:moveTo>
                  <a:pt x="96184" y="117371"/>
                </a:moveTo>
                <a:cubicBezTo>
                  <a:pt x="86965" y="117371"/>
                  <a:pt x="79590" y="124736"/>
                  <a:pt x="79590" y="133941"/>
                </a:cubicBezTo>
                <a:cubicBezTo>
                  <a:pt x="79590" y="142993"/>
                  <a:pt x="86965" y="150358"/>
                  <a:pt x="96184" y="150358"/>
                </a:cubicBezTo>
                <a:lnTo>
                  <a:pt x="209422" y="150358"/>
                </a:lnTo>
                <a:cubicBezTo>
                  <a:pt x="218641" y="150358"/>
                  <a:pt x="226016" y="142993"/>
                  <a:pt x="226016" y="133941"/>
                </a:cubicBezTo>
                <a:cubicBezTo>
                  <a:pt x="226016" y="124736"/>
                  <a:pt x="218641" y="117371"/>
                  <a:pt x="209422" y="117371"/>
                </a:cubicBezTo>
                <a:close/>
                <a:moveTo>
                  <a:pt x="555428" y="65485"/>
                </a:moveTo>
                <a:cubicBezTo>
                  <a:pt x="557579" y="65485"/>
                  <a:pt x="559730" y="65792"/>
                  <a:pt x="561882" y="66559"/>
                </a:cubicBezTo>
                <a:cubicBezTo>
                  <a:pt x="569871" y="69321"/>
                  <a:pt x="575249" y="76838"/>
                  <a:pt x="575249" y="85430"/>
                </a:cubicBezTo>
                <a:lnTo>
                  <a:pt x="575249" y="194819"/>
                </a:lnTo>
                <a:cubicBezTo>
                  <a:pt x="575249" y="199421"/>
                  <a:pt x="573713" y="203871"/>
                  <a:pt x="570947" y="207399"/>
                </a:cubicBezTo>
                <a:lnTo>
                  <a:pt x="424980" y="389817"/>
                </a:lnTo>
                <a:cubicBezTo>
                  <a:pt x="421138" y="394419"/>
                  <a:pt x="415453" y="397181"/>
                  <a:pt x="409307" y="397181"/>
                </a:cubicBezTo>
                <a:lnTo>
                  <a:pt x="338014" y="397181"/>
                </a:lnTo>
                <a:lnTo>
                  <a:pt x="315581" y="426024"/>
                </a:lnTo>
                <a:cubicBezTo>
                  <a:pt x="311586" y="431087"/>
                  <a:pt x="305747" y="433695"/>
                  <a:pt x="299755" y="433695"/>
                </a:cubicBezTo>
                <a:cubicBezTo>
                  <a:pt x="295453" y="433695"/>
                  <a:pt x="291151" y="432314"/>
                  <a:pt x="287617" y="429553"/>
                </a:cubicBezTo>
                <a:cubicBezTo>
                  <a:pt x="278859" y="422802"/>
                  <a:pt x="277322" y="410222"/>
                  <a:pt x="284083" y="401630"/>
                </a:cubicBezTo>
                <a:lnTo>
                  <a:pt x="539602" y="73156"/>
                </a:lnTo>
                <a:cubicBezTo>
                  <a:pt x="543444" y="68247"/>
                  <a:pt x="549282" y="65485"/>
                  <a:pt x="555428" y="65485"/>
                </a:cubicBezTo>
                <a:close/>
                <a:moveTo>
                  <a:pt x="20589" y="0"/>
                </a:moveTo>
                <a:lnTo>
                  <a:pt x="474004" y="0"/>
                </a:lnTo>
                <a:cubicBezTo>
                  <a:pt x="485374" y="0"/>
                  <a:pt x="494593" y="9206"/>
                  <a:pt x="494593" y="20559"/>
                </a:cubicBezTo>
                <a:lnTo>
                  <a:pt x="494593" y="77173"/>
                </a:lnTo>
                <a:lnTo>
                  <a:pt x="257975" y="381418"/>
                </a:lnTo>
                <a:cubicBezTo>
                  <a:pt x="249217" y="392464"/>
                  <a:pt x="245529" y="406426"/>
                  <a:pt x="247220" y="420388"/>
                </a:cubicBezTo>
                <a:cubicBezTo>
                  <a:pt x="248910" y="434503"/>
                  <a:pt x="256131" y="446931"/>
                  <a:pt x="267347" y="455676"/>
                </a:cubicBezTo>
                <a:cubicBezTo>
                  <a:pt x="276566" y="462887"/>
                  <a:pt x="288090" y="466723"/>
                  <a:pt x="299767" y="466723"/>
                </a:cubicBezTo>
                <a:cubicBezTo>
                  <a:pt x="316361" y="466723"/>
                  <a:pt x="331573" y="459358"/>
                  <a:pt x="341713" y="446317"/>
                </a:cubicBezTo>
                <a:lnTo>
                  <a:pt x="354159" y="430361"/>
                </a:lnTo>
                <a:lnTo>
                  <a:pt x="409318" y="430361"/>
                </a:lnTo>
                <a:cubicBezTo>
                  <a:pt x="425605" y="430361"/>
                  <a:pt x="440663" y="422996"/>
                  <a:pt x="450803" y="410415"/>
                </a:cubicBezTo>
                <a:lnTo>
                  <a:pt x="494593" y="355642"/>
                </a:lnTo>
                <a:lnTo>
                  <a:pt x="494593" y="587009"/>
                </a:lnTo>
                <a:cubicBezTo>
                  <a:pt x="494593" y="598362"/>
                  <a:pt x="485374" y="607568"/>
                  <a:pt x="474004" y="607568"/>
                </a:cubicBezTo>
                <a:lnTo>
                  <a:pt x="20589" y="607568"/>
                </a:lnTo>
                <a:cubicBezTo>
                  <a:pt x="9219" y="607568"/>
                  <a:pt x="0" y="598362"/>
                  <a:pt x="0" y="587009"/>
                </a:cubicBezTo>
                <a:lnTo>
                  <a:pt x="0" y="20559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 dirty="0">
              <a:ea typeface="方正黑体简体" panose="02010601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07217" y="3423022"/>
            <a:ext cx="576000" cy="576000"/>
          </a:xfrm>
          <a:prstGeom prst="ellipse">
            <a:avLst/>
          </a:prstGeom>
          <a:noFill/>
          <a:ln>
            <a:solidFill>
              <a:srgbClr val="EA18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0" name="statistics_102512"/>
          <p:cNvSpPr>
            <a:spLocks noChangeAspect="1"/>
          </p:cNvSpPr>
          <p:nvPr/>
        </p:nvSpPr>
        <p:spPr bwMode="auto">
          <a:xfrm>
            <a:off x="1050996" y="3572897"/>
            <a:ext cx="288443" cy="288000"/>
          </a:xfrm>
          <a:custGeom>
            <a:avLst/>
            <a:gdLst>
              <a:gd name="connsiteX0" fmla="*/ 437722 w 608502"/>
              <a:gd name="connsiteY0" fmla="*/ 512587 h 607568"/>
              <a:gd name="connsiteX1" fmla="*/ 532663 w 608502"/>
              <a:gd name="connsiteY1" fmla="*/ 592838 h 607568"/>
              <a:gd name="connsiteX2" fmla="*/ 558318 w 608502"/>
              <a:gd name="connsiteY2" fmla="*/ 606494 h 607568"/>
              <a:gd name="connsiteX3" fmla="*/ 552019 w 608502"/>
              <a:gd name="connsiteY3" fmla="*/ 607568 h 607568"/>
              <a:gd name="connsiteX4" fmla="*/ 457233 w 608502"/>
              <a:gd name="connsiteY4" fmla="*/ 607568 h 607568"/>
              <a:gd name="connsiteX5" fmla="*/ 437722 w 608502"/>
              <a:gd name="connsiteY5" fmla="*/ 588081 h 607568"/>
              <a:gd name="connsiteX6" fmla="*/ 282247 w 608502"/>
              <a:gd name="connsiteY6" fmla="*/ 408856 h 607568"/>
              <a:gd name="connsiteX7" fmla="*/ 322821 w 608502"/>
              <a:gd name="connsiteY7" fmla="*/ 482050 h 607568"/>
              <a:gd name="connsiteX8" fmla="*/ 365393 w 608502"/>
              <a:gd name="connsiteY8" fmla="*/ 515347 h 607568"/>
              <a:gd name="connsiteX9" fmla="*/ 365393 w 608502"/>
              <a:gd name="connsiteY9" fmla="*/ 588081 h 607568"/>
              <a:gd name="connsiteX10" fmla="*/ 345875 w 608502"/>
              <a:gd name="connsiteY10" fmla="*/ 607568 h 607568"/>
              <a:gd name="connsiteX11" fmla="*/ 250895 w 608502"/>
              <a:gd name="connsiteY11" fmla="*/ 607568 h 607568"/>
              <a:gd name="connsiteX12" fmla="*/ 231530 w 608502"/>
              <a:gd name="connsiteY12" fmla="*/ 588081 h 607568"/>
              <a:gd name="connsiteX13" fmla="*/ 231530 w 608502"/>
              <a:gd name="connsiteY13" fmla="*/ 422973 h 607568"/>
              <a:gd name="connsiteX14" fmla="*/ 255659 w 608502"/>
              <a:gd name="connsiteY14" fmla="*/ 418523 h 607568"/>
              <a:gd name="connsiteX15" fmla="*/ 29361 w 608502"/>
              <a:gd name="connsiteY15" fmla="*/ 292846 h 607568"/>
              <a:gd name="connsiteX16" fmla="*/ 39346 w 608502"/>
              <a:gd name="connsiteY16" fmla="*/ 306963 h 607568"/>
              <a:gd name="connsiteX17" fmla="*/ 96334 w 608502"/>
              <a:gd name="connsiteY17" fmla="*/ 336425 h 607568"/>
              <a:gd name="connsiteX18" fmla="*/ 150250 w 608502"/>
              <a:gd name="connsiteY18" fmla="*/ 336425 h 607568"/>
              <a:gd name="connsiteX19" fmla="*/ 163153 w 608502"/>
              <a:gd name="connsiteY19" fmla="*/ 369877 h 607568"/>
              <a:gd name="connsiteX20" fmla="*/ 163153 w 608502"/>
              <a:gd name="connsiteY20" fmla="*/ 588080 h 607568"/>
              <a:gd name="connsiteX21" fmla="*/ 143799 w 608502"/>
              <a:gd name="connsiteY21" fmla="*/ 607568 h 607568"/>
              <a:gd name="connsiteX22" fmla="*/ 48869 w 608502"/>
              <a:gd name="connsiteY22" fmla="*/ 607568 h 607568"/>
              <a:gd name="connsiteX23" fmla="*/ 29361 w 608502"/>
              <a:gd name="connsiteY23" fmla="*/ 588080 h 607568"/>
              <a:gd name="connsiteX24" fmla="*/ 457241 w 608502"/>
              <a:gd name="connsiteY24" fmla="*/ 201464 h 607568"/>
              <a:gd name="connsiteX25" fmla="*/ 552067 w 608502"/>
              <a:gd name="connsiteY25" fmla="*/ 201464 h 607568"/>
              <a:gd name="connsiteX26" fmla="*/ 571585 w 608502"/>
              <a:gd name="connsiteY26" fmla="*/ 220945 h 607568"/>
              <a:gd name="connsiteX27" fmla="*/ 571585 w 608502"/>
              <a:gd name="connsiteY27" fmla="*/ 443362 h 607568"/>
              <a:gd name="connsiteX28" fmla="*/ 498429 w 608502"/>
              <a:gd name="connsiteY28" fmla="*/ 381545 h 607568"/>
              <a:gd name="connsiteX29" fmla="*/ 440027 w 608502"/>
              <a:gd name="connsiteY29" fmla="*/ 366360 h 607568"/>
              <a:gd name="connsiteX30" fmla="*/ 437722 w 608502"/>
              <a:gd name="connsiteY30" fmla="*/ 366820 h 607568"/>
              <a:gd name="connsiteX31" fmla="*/ 437722 w 608502"/>
              <a:gd name="connsiteY31" fmla="*/ 220945 h 607568"/>
              <a:gd name="connsiteX32" fmla="*/ 457241 w 608502"/>
              <a:gd name="connsiteY32" fmla="*/ 201464 h 607568"/>
              <a:gd name="connsiteX33" fmla="*/ 35985 w 608502"/>
              <a:gd name="connsiteY33" fmla="*/ 143719 h 607568"/>
              <a:gd name="connsiteX34" fmla="*/ 55922 w 608502"/>
              <a:gd name="connsiteY34" fmla="*/ 156337 h 607568"/>
              <a:gd name="connsiteX35" fmla="*/ 112160 w 608502"/>
              <a:gd name="connsiteY35" fmla="*/ 236261 h 607568"/>
              <a:gd name="connsiteX36" fmla="*/ 198055 w 608502"/>
              <a:gd name="connsiteY36" fmla="*/ 236261 h 607568"/>
              <a:gd name="connsiteX37" fmla="*/ 226635 w 608502"/>
              <a:gd name="connsiteY37" fmla="*/ 255897 h 607568"/>
              <a:gd name="connsiteX38" fmla="*/ 249222 w 608502"/>
              <a:gd name="connsiteY38" fmla="*/ 314038 h 607568"/>
              <a:gd name="connsiteX39" fmla="*/ 303463 w 608502"/>
              <a:gd name="connsiteY39" fmla="*/ 294095 h 607568"/>
              <a:gd name="connsiteX40" fmla="*/ 340956 w 608502"/>
              <a:gd name="connsiteY40" fmla="*/ 307902 h 607568"/>
              <a:gd name="connsiteX41" fmla="*/ 399806 w 608502"/>
              <a:gd name="connsiteY41" fmla="*/ 413906 h 607568"/>
              <a:gd name="connsiteX42" fmla="*/ 447594 w 608502"/>
              <a:gd name="connsiteY42" fmla="*/ 404548 h 607568"/>
              <a:gd name="connsiteX43" fmla="*/ 473254 w 608502"/>
              <a:gd name="connsiteY43" fmla="*/ 411298 h 607568"/>
              <a:gd name="connsiteX44" fmla="*/ 597563 w 608502"/>
              <a:gd name="connsiteY44" fmla="*/ 516228 h 607568"/>
              <a:gd name="connsiteX45" fmla="*/ 601251 w 608502"/>
              <a:gd name="connsiteY45" fmla="*/ 559488 h 607568"/>
              <a:gd name="connsiteX46" fmla="*/ 577741 w 608502"/>
              <a:gd name="connsiteY46" fmla="*/ 570380 h 607568"/>
              <a:gd name="connsiteX47" fmla="*/ 557919 w 608502"/>
              <a:gd name="connsiteY47" fmla="*/ 563017 h 607568"/>
              <a:gd name="connsiteX48" fmla="*/ 444828 w 608502"/>
              <a:gd name="connsiteY48" fmla="*/ 467598 h 607568"/>
              <a:gd name="connsiteX49" fmla="*/ 389665 w 608502"/>
              <a:gd name="connsiteY49" fmla="*/ 478336 h 607568"/>
              <a:gd name="connsiteX50" fmla="*/ 356936 w 608502"/>
              <a:gd name="connsiteY50" fmla="*/ 463149 h 607568"/>
              <a:gd name="connsiteX51" fmla="*/ 300083 w 608502"/>
              <a:gd name="connsiteY51" fmla="*/ 360827 h 607568"/>
              <a:gd name="connsiteX52" fmla="*/ 242154 w 608502"/>
              <a:gd name="connsiteY52" fmla="*/ 382151 h 607568"/>
              <a:gd name="connsiteX53" fmla="*/ 202818 w 608502"/>
              <a:gd name="connsiteY53" fmla="*/ 364356 h 607568"/>
              <a:gd name="connsiteX54" fmla="*/ 177004 w 608502"/>
              <a:gd name="connsiteY54" fmla="*/ 297624 h 607568"/>
              <a:gd name="connsiteX55" fmla="*/ 96334 w 608502"/>
              <a:gd name="connsiteY55" fmla="*/ 297624 h 607568"/>
              <a:gd name="connsiteX56" fmla="*/ 71134 w 608502"/>
              <a:gd name="connsiteY56" fmla="*/ 284584 h 607568"/>
              <a:gd name="connsiteX57" fmla="*/ 5523 w 608502"/>
              <a:gd name="connsiteY57" fmla="*/ 191620 h 607568"/>
              <a:gd name="connsiteX58" fmla="*/ 13052 w 608502"/>
              <a:gd name="connsiteY58" fmla="*/ 148820 h 607568"/>
              <a:gd name="connsiteX59" fmla="*/ 35985 w 608502"/>
              <a:gd name="connsiteY59" fmla="*/ 143719 h 607568"/>
              <a:gd name="connsiteX60" fmla="*/ 250895 w 608502"/>
              <a:gd name="connsiteY60" fmla="*/ 99286 h 607568"/>
              <a:gd name="connsiteX61" fmla="*/ 345875 w 608502"/>
              <a:gd name="connsiteY61" fmla="*/ 99286 h 607568"/>
              <a:gd name="connsiteX62" fmla="*/ 365393 w 608502"/>
              <a:gd name="connsiteY62" fmla="*/ 118615 h 607568"/>
              <a:gd name="connsiteX63" fmla="*/ 365393 w 608502"/>
              <a:gd name="connsiteY63" fmla="*/ 275699 h 607568"/>
              <a:gd name="connsiteX64" fmla="*/ 289932 w 608502"/>
              <a:gd name="connsiteY64" fmla="*/ 257598 h 607568"/>
              <a:gd name="connsiteX65" fmla="*/ 271643 w 608502"/>
              <a:gd name="connsiteY65" fmla="*/ 264347 h 607568"/>
              <a:gd name="connsiteX66" fmla="*/ 263036 w 608502"/>
              <a:gd name="connsiteY66" fmla="*/ 241951 h 607568"/>
              <a:gd name="connsiteX67" fmla="*/ 231530 w 608502"/>
              <a:gd name="connsiteY67" fmla="*/ 206054 h 607568"/>
              <a:gd name="connsiteX68" fmla="*/ 231530 w 608502"/>
              <a:gd name="connsiteY68" fmla="*/ 118615 h 607568"/>
              <a:gd name="connsiteX69" fmla="*/ 250895 w 608502"/>
              <a:gd name="connsiteY69" fmla="*/ 99286 h 607568"/>
              <a:gd name="connsiteX70" fmla="*/ 48869 w 608502"/>
              <a:gd name="connsiteY70" fmla="*/ 0 h 607568"/>
              <a:gd name="connsiteX71" fmla="*/ 143799 w 608502"/>
              <a:gd name="connsiteY71" fmla="*/ 0 h 607568"/>
              <a:gd name="connsiteX72" fmla="*/ 163153 w 608502"/>
              <a:gd name="connsiteY72" fmla="*/ 19483 h 607568"/>
              <a:gd name="connsiteX73" fmla="*/ 163153 w 608502"/>
              <a:gd name="connsiteY73" fmla="*/ 197442 h 607568"/>
              <a:gd name="connsiteX74" fmla="*/ 132432 w 608502"/>
              <a:gd name="connsiteY74" fmla="*/ 197442 h 607568"/>
              <a:gd name="connsiteX75" fmla="*/ 87732 w 608502"/>
              <a:gd name="connsiteY75" fmla="*/ 133929 h 607568"/>
              <a:gd name="connsiteX76" fmla="*/ 29361 w 608502"/>
              <a:gd name="connsiteY76" fmla="*/ 104320 h 607568"/>
              <a:gd name="connsiteX77" fmla="*/ 29361 w 608502"/>
              <a:gd name="connsiteY77" fmla="*/ 19483 h 607568"/>
              <a:gd name="connsiteX78" fmla="*/ 48869 w 608502"/>
              <a:gd name="connsiteY78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502" h="607568">
                <a:moveTo>
                  <a:pt x="437722" y="512587"/>
                </a:moveTo>
                <a:lnTo>
                  <a:pt x="532663" y="592838"/>
                </a:lnTo>
                <a:cubicBezTo>
                  <a:pt x="540344" y="599282"/>
                  <a:pt x="549101" y="603886"/>
                  <a:pt x="558318" y="606494"/>
                </a:cubicBezTo>
                <a:cubicBezTo>
                  <a:pt x="556321" y="607108"/>
                  <a:pt x="554324" y="607568"/>
                  <a:pt x="552019" y="607568"/>
                </a:cubicBezTo>
                <a:lnTo>
                  <a:pt x="457233" y="607568"/>
                </a:lnTo>
                <a:cubicBezTo>
                  <a:pt x="446479" y="607568"/>
                  <a:pt x="437722" y="598822"/>
                  <a:pt x="437722" y="588081"/>
                </a:cubicBezTo>
                <a:close/>
                <a:moveTo>
                  <a:pt x="282247" y="408856"/>
                </a:moveTo>
                <a:lnTo>
                  <a:pt x="322821" y="482050"/>
                </a:lnTo>
                <a:cubicBezTo>
                  <a:pt x="332196" y="498775"/>
                  <a:pt x="347719" y="510591"/>
                  <a:pt x="365393" y="515347"/>
                </a:cubicBezTo>
                <a:lnTo>
                  <a:pt x="365393" y="588081"/>
                </a:lnTo>
                <a:cubicBezTo>
                  <a:pt x="365393" y="598822"/>
                  <a:pt x="356633" y="607568"/>
                  <a:pt x="345875" y="607568"/>
                </a:cubicBezTo>
                <a:lnTo>
                  <a:pt x="250895" y="607568"/>
                </a:lnTo>
                <a:cubicBezTo>
                  <a:pt x="240137" y="607568"/>
                  <a:pt x="231530" y="598822"/>
                  <a:pt x="231530" y="588081"/>
                </a:cubicBezTo>
                <a:lnTo>
                  <a:pt x="231530" y="422973"/>
                </a:lnTo>
                <a:cubicBezTo>
                  <a:pt x="239522" y="422973"/>
                  <a:pt x="247667" y="421592"/>
                  <a:pt x="255659" y="418523"/>
                </a:cubicBezTo>
                <a:close/>
                <a:moveTo>
                  <a:pt x="29361" y="292846"/>
                </a:moveTo>
                <a:lnTo>
                  <a:pt x="39346" y="306963"/>
                </a:lnTo>
                <a:cubicBezTo>
                  <a:pt x="52402" y="325531"/>
                  <a:pt x="73600" y="336425"/>
                  <a:pt x="96334" y="336425"/>
                </a:cubicBezTo>
                <a:lnTo>
                  <a:pt x="150250" y="336425"/>
                </a:lnTo>
                <a:lnTo>
                  <a:pt x="163153" y="369877"/>
                </a:lnTo>
                <a:lnTo>
                  <a:pt x="163153" y="588080"/>
                </a:lnTo>
                <a:cubicBezTo>
                  <a:pt x="163153" y="598822"/>
                  <a:pt x="154551" y="607568"/>
                  <a:pt x="143799" y="607568"/>
                </a:cubicBezTo>
                <a:lnTo>
                  <a:pt x="48869" y="607568"/>
                </a:lnTo>
                <a:cubicBezTo>
                  <a:pt x="38117" y="607568"/>
                  <a:pt x="29361" y="598822"/>
                  <a:pt x="29361" y="588080"/>
                </a:cubicBezTo>
                <a:close/>
                <a:moveTo>
                  <a:pt x="457241" y="201464"/>
                </a:moveTo>
                <a:lnTo>
                  <a:pt x="552067" y="201464"/>
                </a:lnTo>
                <a:cubicBezTo>
                  <a:pt x="562825" y="201464"/>
                  <a:pt x="571585" y="210207"/>
                  <a:pt x="571585" y="220945"/>
                </a:cubicBezTo>
                <a:lnTo>
                  <a:pt x="571585" y="443362"/>
                </a:lnTo>
                <a:lnTo>
                  <a:pt x="498429" y="381545"/>
                </a:lnTo>
                <a:cubicBezTo>
                  <a:pt x="482292" y="367894"/>
                  <a:pt x="460775" y="362372"/>
                  <a:pt x="440027" y="366360"/>
                </a:cubicBezTo>
                <a:lnTo>
                  <a:pt x="437722" y="366820"/>
                </a:lnTo>
                <a:lnTo>
                  <a:pt x="437722" y="220945"/>
                </a:lnTo>
                <a:cubicBezTo>
                  <a:pt x="437722" y="210207"/>
                  <a:pt x="446482" y="201464"/>
                  <a:pt x="457241" y="201464"/>
                </a:cubicBezTo>
                <a:close/>
                <a:moveTo>
                  <a:pt x="35985" y="143719"/>
                </a:moveTo>
                <a:cubicBezTo>
                  <a:pt x="43745" y="145061"/>
                  <a:pt x="51005" y="149357"/>
                  <a:pt x="55922" y="156337"/>
                </a:cubicBezTo>
                <a:lnTo>
                  <a:pt x="112160" y="236261"/>
                </a:lnTo>
                <a:lnTo>
                  <a:pt x="198055" y="236261"/>
                </a:lnTo>
                <a:cubicBezTo>
                  <a:pt x="210808" y="236261"/>
                  <a:pt x="222179" y="244085"/>
                  <a:pt x="226635" y="255897"/>
                </a:cubicBezTo>
                <a:lnTo>
                  <a:pt x="249222" y="314038"/>
                </a:lnTo>
                <a:lnTo>
                  <a:pt x="303463" y="294095"/>
                </a:lnTo>
                <a:cubicBezTo>
                  <a:pt x="317753" y="288880"/>
                  <a:pt x="333580" y="294709"/>
                  <a:pt x="340956" y="307902"/>
                </a:cubicBezTo>
                <a:lnTo>
                  <a:pt x="399806" y="413906"/>
                </a:lnTo>
                <a:lnTo>
                  <a:pt x="447594" y="404548"/>
                </a:lnTo>
                <a:cubicBezTo>
                  <a:pt x="456659" y="402707"/>
                  <a:pt x="466186" y="405162"/>
                  <a:pt x="473254" y="411298"/>
                </a:cubicBezTo>
                <a:lnTo>
                  <a:pt x="597563" y="516228"/>
                </a:lnTo>
                <a:cubicBezTo>
                  <a:pt x="610624" y="527120"/>
                  <a:pt x="612160" y="546602"/>
                  <a:pt x="601251" y="559488"/>
                </a:cubicBezTo>
                <a:cubicBezTo>
                  <a:pt x="595104" y="566698"/>
                  <a:pt x="586499" y="570380"/>
                  <a:pt x="577741" y="570380"/>
                </a:cubicBezTo>
                <a:cubicBezTo>
                  <a:pt x="570673" y="570380"/>
                  <a:pt x="563605" y="567926"/>
                  <a:pt x="557919" y="563017"/>
                </a:cubicBezTo>
                <a:lnTo>
                  <a:pt x="444828" y="467598"/>
                </a:lnTo>
                <a:lnTo>
                  <a:pt x="389665" y="478336"/>
                </a:lnTo>
                <a:cubicBezTo>
                  <a:pt x="376604" y="480944"/>
                  <a:pt x="363390" y="474808"/>
                  <a:pt x="356936" y="463149"/>
                </a:cubicBezTo>
                <a:lnTo>
                  <a:pt x="300083" y="360827"/>
                </a:lnTo>
                <a:lnTo>
                  <a:pt x="242154" y="382151"/>
                </a:lnTo>
                <a:cubicBezTo>
                  <a:pt x="226328" y="387980"/>
                  <a:pt x="208964" y="380003"/>
                  <a:pt x="202818" y="364356"/>
                </a:cubicBezTo>
                <a:lnTo>
                  <a:pt x="177004" y="297624"/>
                </a:lnTo>
                <a:lnTo>
                  <a:pt x="96334" y="297624"/>
                </a:lnTo>
                <a:cubicBezTo>
                  <a:pt x="86346" y="297624"/>
                  <a:pt x="76973" y="292715"/>
                  <a:pt x="71134" y="284584"/>
                </a:cubicBezTo>
                <a:lnTo>
                  <a:pt x="5523" y="191620"/>
                </a:lnTo>
                <a:cubicBezTo>
                  <a:pt x="-4158" y="177814"/>
                  <a:pt x="-777" y="158638"/>
                  <a:pt x="13052" y="148820"/>
                </a:cubicBezTo>
                <a:cubicBezTo>
                  <a:pt x="19966" y="143987"/>
                  <a:pt x="28225" y="142377"/>
                  <a:pt x="35985" y="143719"/>
                </a:cubicBezTo>
                <a:close/>
                <a:moveTo>
                  <a:pt x="250895" y="99286"/>
                </a:moveTo>
                <a:lnTo>
                  <a:pt x="345875" y="99286"/>
                </a:lnTo>
                <a:cubicBezTo>
                  <a:pt x="356633" y="99286"/>
                  <a:pt x="365393" y="107876"/>
                  <a:pt x="365393" y="118615"/>
                </a:cubicBezTo>
                <a:lnTo>
                  <a:pt x="365393" y="275699"/>
                </a:lnTo>
                <a:cubicBezTo>
                  <a:pt x="346643" y="255450"/>
                  <a:pt x="316981" y="247626"/>
                  <a:pt x="289932" y="257598"/>
                </a:cubicBezTo>
                <a:lnTo>
                  <a:pt x="271643" y="264347"/>
                </a:lnTo>
                <a:lnTo>
                  <a:pt x="263036" y="241951"/>
                </a:lnTo>
                <a:cubicBezTo>
                  <a:pt x="256889" y="226303"/>
                  <a:pt x="245516" y="213724"/>
                  <a:pt x="231530" y="206054"/>
                </a:cubicBezTo>
                <a:lnTo>
                  <a:pt x="231530" y="118615"/>
                </a:lnTo>
                <a:cubicBezTo>
                  <a:pt x="231530" y="107876"/>
                  <a:pt x="240137" y="99286"/>
                  <a:pt x="250895" y="99286"/>
                </a:cubicBezTo>
                <a:close/>
                <a:moveTo>
                  <a:pt x="48869" y="0"/>
                </a:moveTo>
                <a:lnTo>
                  <a:pt x="143799" y="0"/>
                </a:lnTo>
                <a:cubicBezTo>
                  <a:pt x="154551" y="0"/>
                  <a:pt x="163153" y="8744"/>
                  <a:pt x="163153" y="19483"/>
                </a:cubicBezTo>
                <a:lnTo>
                  <a:pt x="163153" y="197442"/>
                </a:lnTo>
                <a:lnTo>
                  <a:pt x="132432" y="197442"/>
                </a:lnTo>
                <a:lnTo>
                  <a:pt x="87732" y="133929"/>
                </a:lnTo>
                <a:cubicBezTo>
                  <a:pt x="73907" y="114292"/>
                  <a:pt x="51788" y="104014"/>
                  <a:pt x="29361" y="104320"/>
                </a:cubicBezTo>
                <a:lnTo>
                  <a:pt x="29361" y="19483"/>
                </a:lnTo>
                <a:cubicBezTo>
                  <a:pt x="29361" y="8744"/>
                  <a:pt x="38117" y="0"/>
                  <a:pt x="48869" y="0"/>
                </a:cubicBezTo>
                <a:close/>
              </a:path>
            </a:pathLst>
          </a:custGeom>
          <a:solidFill>
            <a:srgbClr val="D35101"/>
          </a:solidFill>
          <a:ln>
            <a:noFill/>
          </a:ln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07217" y="4674641"/>
            <a:ext cx="576000" cy="576000"/>
          </a:xfrm>
          <a:prstGeom prst="ellipse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2" name="teamwork_292278"/>
          <p:cNvSpPr>
            <a:spLocks noChangeAspect="1"/>
          </p:cNvSpPr>
          <p:nvPr/>
        </p:nvSpPr>
        <p:spPr bwMode="auto">
          <a:xfrm>
            <a:off x="1046073" y="4818641"/>
            <a:ext cx="298289" cy="288000"/>
          </a:xfrm>
          <a:custGeom>
            <a:avLst/>
            <a:gdLst>
              <a:gd name="connsiteX0" fmla="*/ 467976 w 607639"/>
              <a:gd name="connsiteY0" fmla="*/ 440752 h 586681"/>
              <a:gd name="connsiteX1" fmla="*/ 556634 w 607639"/>
              <a:gd name="connsiteY1" fmla="*/ 440752 h 586681"/>
              <a:gd name="connsiteX2" fmla="*/ 607639 w 607639"/>
              <a:gd name="connsiteY2" fmla="*/ 491676 h 586681"/>
              <a:gd name="connsiteX3" fmla="*/ 607639 w 607639"/>
              <a:gd name="connsiteY3" fmla="*/ 565174 h 586681"/>
              <a:gd name="connsiteX4" fmla="*/ 586098 w 607639"/>
              <a:gd name="connsiteY4" fmla="*/ 586681 h 586681"/>
              <a:gd name="connsiteX5" fmla="*/ 438513 w 607639"/>
              <a:gd name="connsiteY5" fmla="*/ 586681 h 586681"/>
              <a:gd name="connsiteX6" fmla="*/ 416971 w 607639"/>
              <a:gd name="connsiteY6" fmla="*/ 565174 h 586681"/>
              <a:gd name="connsiteX7" fmla="*/ 416971 w 607639"/>
              <a:gd name="connsiteY7" fmla="*/ 491676 h 586681"/>
              <a:gd name="connsiteX8" fmla="*/ 467976 w 607639"/>
              <a:gd name="connsiteY8" fmla="*/ 440752 h 586681"/>
              <a:gd name="connsiteX9" fmla="*/ 50991 w 607639"/>
              <a:gd name="connsiteY9" fmla="*/ 440752 h 586681"/>
              <a:gd name="connsiteX10" fmla="*/ 139536 w 607639"/>
              <a:gd name="connsiteY10" fmla="*/ 440752 h 586681"/>
              <a:gd name="connsiteX11" fmla="*/ 190527 w 607639"/>
              <a:gd name="connsiteY11" fmla="*/ 491676 h 586681"/>
              <a:gd name="connsiteX12" fmla="*/ 190527 w 607639"/>
              <a:gd name="connsiteY12" fmla="*/ 565174 h 586681"/>
              <a:gd name="connsiteX13" fmla="*/ 169080 w 607639"/>
              <a:gd name="connsiteY13" fmla="*/ 586681 h 586681"/>
              <a:gd name="connsiteX14" fmla="*/ 21535 w 607639"/>
              <a:gd name="connsiteY14" fmla="*/ 586681 h 586681"/>
              <a:gd name="connsiteX15" fmla="*/ 0 w 607639"/>
              <a:gd name="connsiteY15" fmla="*/ 565174 h 586681"/>
              <a:gd name="connsiteX16" fmla="*/ 0 w 607639"/>
              <a:gd name="connsiteY16" fmla="*/ 491676 h 586681"/>
              <a:gd name="connsiteX17" fmla="*/ 50991 w 607639"/>
              <a:gd name="connsiteY17" fmla="*/ 440752 h 586681"/>
              <a:gd name="connsiteX18" fmla="*/ 303740 w 607639"/>
              <a:gd name="connsiteY18" fmla="*/ 314792 h 586681"/>
              <a:gd name="connsiteX19" fmla="*/ 325278 w 607639"/>
              <a:gd name="connsiteY19" fmla="*/ 336211 h 586681"/>
              <a:gd name="connsiteX20" fmla="*/ 325278 w 607639"/>
              <a:gd name="connsiteY20" fmla="*/ 415219 h 586681"/>
              <a:gd name="connsiteX21" fmla="*/ 381438 w 607639"/>
              <a:gd name="connsiteY21" fmla="*/ 471298 h 586681"/>
              <a:gd name="connsiteX22" fmla="*/ 381438 w 607639"/>
              <a:gd name="connsiteY22" fmla="*/ 501604 h 586681"/>
              <a:gd name="connsiteX23" fmla="*/ 351000 w 607639"/>
              <a:gd name="connsiteY23" fmla="*/ 501604 h 586681"/>
              <a:gd name="connsiteX24" fmla="*/ 303740 w 607639"/>
              <a:gd name="connsiteY24" fmla="*/ 454501 h 586681"/>
              <a:gd name="connsiteX25" fmla="*/ 256570 w 607639"/>
              <a:gd name="connsiteY25" fmla="*/ 501604 h 586681"/>
              <a:gd name="connsiteX26" fmla="*/ 226131 w 607639"/>
              <a:gd name="connsiteY26" fmla="*/ 501604 h 586681"/>
              <a:gd name="connsiteX27" fmla="*/ 226131 w 607639"/>
              <a:gd name="connsiteY27" fmla="*/ 471298 h 586681"/>
              <a:gd name="connsiteX28" fmla="*/ 282291 w 607639"/>
              <a:gd name="connsiteY28" fmla="*/ 415219 h 586681"/>
              <a:gd name="connsiteX29" fmla="*/ 282291 w 607639"/>
              <a:gd name="connsiteY29" fmla="*/ 336211 h 586681"/>
              <a:gd name="connsiteX30" fmla="*/ 303740 w 607639"/>
              <a:gd name="connsiteY30" fmla="*/ 314792 h 586681"/>
              <a:gd name="connsiteX31" fmla="*/ 513011 w 607639"/>
              <a:gd name="connsiteY31" fmla="*/ 307595 h 586681"/>
              <a:gd name="connsiteX32" fmla="*/ 578990 w 607639"/>
              <a:gd name="connsiteY32" fmla="*/ 373468 h 586681"/>
              <a:gd name="connsiteX33" fmla="*/ 513011 w 607639"/>
              <a:gd name="connsiteY33" fmla="*/ 439341 h 586681"/>
              <a:gd name="connsiteX34" fmla="*/ 447032 w 607639"/>
              <a:gd name="connsiteY34" fmla="*/ 373468 h 586681"/>
              <a:gd name="connsiteX35" fmla="*/ 513011 w 607639"/>
              <a:gd name="connsiteY35" fmla="*/ 307595 h 586681"/>
              <a:gd name="connsiteX36" fmla="*/ 94558 w 607639"/>
              <a:gd name="connsiteY36" fmla="*/ 307595 h 586681"/>
              <a:gd name="connsiteX37" fmla="*/ 160466 w 607639"/>
              <a:gd name="connsiteY37" fmla="*/ 373468 h 586681"/>
              <a:gd name="connsiteX38" fmla="*/ 94558 w 607639"/>
              <a:gd name="connsiteY38" fmla="*/ 439341 h 586681"/>
              <a:gd name="connsiteX39" fmla="*/ 28650 w 607639"/>
              <a:gd name="connsiteY39" fmla="*/ 373468 h 586681"/>
              <a:gd name="connsiteX40" fmla="*/ 94558 w 607639"/>
              <a:gd name="connsiteY40" fmla="*/ 307595 h 586681"/>
              <a:gd name="connsiteX41" fmla="*/ 260237 w 607639"/>
              <a:gd name="connsiteY41" fmla="*/ 133086 h 586681"/>
              <a:gd name="connsiteX42" fmla="*/ 348814 w 607639"/>
              <a:gd name="connsiteY42" fmla="*/ 133086 h 586681"/>
              <a:gd name="connsiteX43" fmla="*/ 399824 w 607639"/>
              <a:gd name="connsiteY43" fmla="*/ 184010 h 586681"/>
              <a:gd name="connsiteX44" fmla="*/ 399824 w 607639"/>
              <a:gd name="connsiteY44" fmla="*/ 257596 h 586681"/>
              <a:gd name="connsiteX45" fmla="*/ 378370 w 607639"/>
              <a:gd name="connsiteY45" fmla="*/ 279015 h 586681"/>
              <a:gd name="connsiteX46" fmla="*/ 230682 w 607639"/>
              <a:gd name="connsiteY46" fmla="*/ 279015 h 586681"/>
              <a:gd name="connsiteX47" fmla="*/ 209227 w 607639"/>
              <a:gd name="connsiteY47" fmla="*/ 257596 h 586681"/>
              <a:gd name="connsiteX48" fmla="*/ 209227 w 607639"/>
              <a:gd name="connsiteY48" fmla="*/ 184010 h 586681"/>
              <a:gd name="connsiteX49" fmla="*/ 260237 w 607639"/>
              <a:gd name="connsiteY49" fmla="*/ 133086 h 586681"/>
              <a:gd name="connsiteX50" fmla="*/ 303784 w 607639"/>
              <a:gd name="connsiteY50" fmla="*/ 0 h 586681"/>
              <a:gd name="connsiteX51" fmla="*/ 369692 w 607639"/>
              <a:gd name="connsiteY51" fmla="*/ 65838 h 586681"/>
              <a:gd name="connsiteX52" fmla="*/ 303784 w 607639"/>
              <a:gd name="connsiteY52" fmla="*/ 131676 h 586681"/>
              <a:gd name="connsiteX53" fmla="*/ 237876 w 607639"/>
              <a:gd name="connsiteY53" fmla="*/ 65838 h 586681"/>
              <a:gd name="connsiteX54" fmla="*/ 303784 w 607639"/>
              <a:gd name="connsiteY54" fmla="*/ 0 h 58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07639" h="586681">
                <a:moveTo>
                  <a:pt x="467976" y="440752"/>
                </a:moveTo>
                <a:lnTo>
                  <a:pt x="556634" y="440752"/>
                </a:lnTo>
                <a:cubicBezTo>
                  <a:pt x="584763" y="440752"/>
                  <a:pt x="607639" y="463593"/>
                  <a:pt x="607639" y="491676"/>
                </a:cubicBezTo>
                <a:lnTo>
                  <a:pt x="607639" y="565174"/>
                </a:lnTo>
                <a:cubicBezTo>
                  <a:pt x="607639" y="577083"/>
                  <a:pt x="598026" y="586681"/>
                  <a:pt x="586098" y="586681"/>
                </a:cubicBezTo>
                <a:lnTo>
                  <a:pt x="438513" y="586681"/>
                </a:lnTo>
                <a:cubicBezTo>
                  <a:pt x="426585" y="586681"/>
                  <a:pt x="416971" y="577083"/>
                  <a:pt x="416971" y="565174"/>
                </a:cubicBezTo>
                <a:lnTo>
                  <a:pt x="416971" y="491676"/>
                </a:lnTo>
                <a:cubicBezTo>
                  <a:pt x="416971" y="463593"/>
                  <a:pt x="439848" y="440752"/>
                  <a:pt x="467976" y="440752"/>
                </a:cubicBezTo>
                <a:close/>
                <a:moveTo>
                  <a:pt x="50991" y="440752"/>
                </a:moveTo>
                <a:lnTo>
                  <a:pt x="139536" y="440752"/>
                </a:lnTo>
                <a:cubicBezTo>
                  <a:pt x="167656" y="440752"/>
                  <a:pt x="190527" y="463593"/>
                  <a:pt x="190527" y="491676"/>
                </a:cubicBezTo>
                <a:lnTo>
                  <a:pt x="190527" y="565174"/>
                </a:lnTo>
                <a:cubicBezTo>
                  <a:pt x="190527" y="577083"/>
                  <a:pt x="180916" y="586681"/>
                  <a:pt x="169080" y="586681"/>
                </a:cubicBezTo>
                <a:lnTo>
                  <a:pt x="21535" y="586681"/>
                </a:lnTo>
                <a:cubicBezTo>
                  <a:pt x="9611" y="586681"/>
                  <a:pt x="0" y="577083"/>
                  <a:pt x="0" y="565174"/>
                </a:cubicBezTo>
                <a:lnTo>
                  <a:pt x="0" y="491676"/>
                </a:lnTo>
                <a:cubicBezTo>
                  <a:pt x="0" y="463593"/>
                  <a:pt x="22870" y="440752"/>
                  <a:pt x="50991" y="440752"/>
                </a:cubicBezTo>
                <a:close/>
                <a:moveTo>
                  <a:pt x="303740" y="314792"/>
                </a:moveTo>
                <a:cubicBezTo>
                  <a:pt x="315666" y="314792"/>
                  <a:pt x="325278" y="324391"/>
                  <a:pt x="325278" y="336211"/>
                </a:cubicBezTo>
                <a:lnTo>
                  <a:pt x="325278" y="415219"/>
                </a:lnTo>
                <a:lnTo>
                  <a:pt x="381438" y="471298"/>
                </a:lnTo>
                <a:cubicBezTo>
                  <a:pt x="389804" y="479653"/>
                  <a:pt x="389804" y="493250"/>
                  <a:pt x="381438" y="501604"/>
                </a:cubicBezTo>
                <a:cubicBezTo>
                  <a:pt x="372983" y="510047"/>
                  <a:pt x="359366" y="510047"/>
                  <a:pt x="351000" y="501604"/>
                </a:cubicBezTo>
                <a:lnTo>
                  <a:pt x="303740" y="454501"/>
                </a:lnTo>
                <a:lnTo>
                  <a:pt x="256570" y="501604"/>
                </a:lnTo>
                <a:cubicBezTo>
                  <a:pt x="248115" y="510047"/>
                  <a:pt x="234497" y="510047"/>
                  <a:pt x="226131" y="501604"/>
                </a:cubicBezTo>
                <a:cubicBezTo>
                  <a:pt x="217765" y="493250"/>
                  <a:pt x="217765" y="479653"/>
                  <a:pt x="226131" y="471298"/>
                </a:cubicBezTo>
                <a:lnTo>
                  <a:pt x="282291" y="415219"/>
                </a:lnTo>
                <a:lnTo>
                  <a:pt x="282291" y="336211"/>
                </a:lnTo>
                <a:cubicBezTo>
                  <a:pt x="282291" y="324391"/>
                  <a:pt x="291903" y="314792"/>
                  <a:pt x="303740" y="314792"/>
                </a:cubicBezTo>
                <a:close/>
                <a:moveTo>
                  <a:pt x="513011" y="307595"/>
                </a:moveTo>
                <a:cubicBezTo>
                  <a:pt x="549450" y="307595"/>
                  <a:pt x="578990" y="337087"/>
                  <a:pt x="578990" y="373468"/>
                </a:cubicBezTo>
                <a:cubicBezTo>
                  <a:pt x="578990" y="409849"/>
                  <a:pt x="549450" y="439341"/>
                  <a:pt x="513011" y="439341"/>
                </a:cubicBezTo>
                <a:cubicBezTo>
                  <a:pt x="476572" y="439341"/>
                  <a:pt x="447032" y="409849"/>
                  <a:pt x="447032" y="373468"/>
                </a:cubicBezTo>
                <a:cubicBezTo>
                  <a:pt x="447032" y="337087"/>
                  <a:pt x="476572" y="307595"/>
                  <a:pt x="513011" y="307595"/>
                </a:cubicBezTo>
                <a:close/>
                <a:moveTo>
                  <a:pt x="94558" y="307595"/>
                </a:moveTo>
                <a:cubicBezTo>
                  <a:pt x="130958" y="307595"/>
                  <a:pt x="160466" y="337087"/>
                  <a:pt x="160466" y="373468"/>
                </a:cubicBezTo>
                <a:cubicBezTo>
                  <a:pt x="160466" y="409849"/>
                  <a:pt x="130958" y="439341"/>
                  <a:pt x="94558" y="439341"/>
                </a:cubicBezTo>
                <a:cubicBezTo>
                  <a:pt x="58158" y="439341"/>
                  <a:pt x="28650" y="409849"/>
                  <a:pt x="28650" y="373468"/>
                </a:cubicBezTo>
                <a:cubicBezTo>
                  <a:pt x="28650" y="337087"/>
                  <a:pt x="58158" y="307595"/>
                  <a:pt x="94558" y="307595"/>
                </a:cubicBezTo>
                <a:close/>
                <a:moveTo>
                  <a:pt x="260237" y="133086"/>
                </a:moveTo>
                <a:lnTo>
                  <a:pt x="348814" y="133086"/>
                </a:lnTo>
                <a:cubicBezTo>
                  <a:pt x="376945" y="133086"/>
                  <a:pt x="399824" y="155926"/>
                  <a:pt x="399824" y="184010"/>
                </a:cubicBezTo>
                <a:lnTo>
                  <a:pt x="399824" y="257596"/>
                </a:lnTo>
                <a:cubicBezTo>
                  <a:pt x="399824" y="269417"/>
                  <a:pt x="390210" y="279015"/>
                  <a:pt x="378370" y="279015"/>
                </a:cubicBezTo>
                <a:lnTo>
                  <a:pt x="230682" y="279015"/>
                </a:lnTo>
                <a:cubicBezTo>
                  <a:pt x="218842" y="279015"/>
                  <a:pt x="209227" y="269417"/>
                  <a:pt x="209227" y="257596"/>
                </a:cubicBezTo>
                <a:lnTo>
                  <a:pt x="209227" y="184010"/>
                </a:lnTo>
                <a:cubicBezTo>
                  <a:pt x="209227" y="155926"/>
                  <a:pt x="232106" y="133086"/>
                  <a:pt x="260237" y="133086"/>
                </a:cubicBezTo>
                <a:close/>
                <a:moveTo>
                  <a:pt x="303784" y="0"/>
                </a:moveTo>
                <a:cubicBezTo>
                  <a:pt x="340184" y="0"/>
                  <a:pt x="369692" y="29477"/>
                  <a:pt x="369692" y="65838"/>
                </a:cubicBezTo>
                <a:cubicBezTo>
                  <a:pt x="369692" y="102199"/>
                  <a:pt x="340184" y="131676"/>
                  <a:pt x="303784" y="131676"/>
                </a:cubicBezTo>
                <a:cubicBezTo>
                  <a:pt x="267384" y="131676"/>
                  <a:pt x="237876" y="102199"/>
                  <a:pt x="237876" y="65838"/>
                </a:cubicBezTo>
                <a:cubicBezTo>
                  <a:pt x="237876" y="29477"/>
                  <a:pt x="267384" y="0"/>
                  <a:pt x="3037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ea typeface="方正黑体简体" panose="02010601030101010101" pitchFamily="2" charset="-122"/>
            </a:endParaRPr>
          </a:p>
        </p:txBody>
      </p:sp>
      <p:sp>
        <p:nvSpPr>
          <p:cNvPr id="23" name="Rectangle 21"/>
          <p:cNvSpPr/>
          <p:nvPr/>
        </p:nvSpPr>
        <p:spPr>
          <a:xfrm>
            <a:off x="1530754" y="2454350"/>
            <a:ext cx="2570215" cy="687442"/>
          </a:xfrm>
          <a:prstGeom prst="rect">
            <a:avLst/>
          </a:prstGeom>
        </p:spPr>
        <p:txBody>
          <a:bodyPr wrap="square" lIns="144000" tIns="0" rIns="144000" bIns="0">
            <a:normAutofit/>
          </a:bodyPr>
          <a:lstStyle/>
          <a:p>
            <a:r>
              <a:rPr lang="en" altLang="zh-CN" dirty="0"/>
              <a:t>apache</a:t>
            </a:r>
            <a:r>
              <a:rPr lang="zh-CN" altLang="en-US" dirty="0"/>
              <a:t> </a:t>
            </a:r>
            <a:r>
              <a:rPr lang="en" altLang="zh-CN" dirty="0"/>
              <a:t>php</a:t>
            </a:r>
            <a:r>
              <a:rPr lang="zh-CN" altLang="en-US" dirty="0"/>
              <a:t> </a:t>
            </a:r>
            <a:r>
              <a:rPr lang="en" altLang="zh-CN" dirty="0" err="1"/>
              <a:t>mysql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" altLang="zh-CN" dirty="0"/>
              <a:t>git</a:t>
            </a:r>
            <a:r>
              <a:rPr lang="zh-CN" altLang="en-US" dirty="0"/>
              <a:t> </a:t>
            </a:r>
            <a:r>
              <a:rPr lang="en" altLang="zh-CN" dirty="0"/>
              <a:t>composer</a:t>
            </a:r>
            <a:endParaRPr lang="zh-CN" altLang="en-US" dirty="0"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4" name="Rectangle 22"/>
          <p:cNvSpPr/>
          <p:nvPr/>
        </p:nvSpPr>
        <p:spPr>
          <a:xfrm>
            <a:off x="1530754" y="2151018"/>
            <a:ext cx="1458103" cy="27699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ea typeface="方正黑体简体" panose="02010601030101010101" pitchFamily="2" charset="-122"/>
                <a:cs typeface="+mn-ea"/>
                <a:sym typeface="+mn-lt"/>
              </a:rPr>
              <a:t>应用环境搭建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5" name="Rectangle 21"/>
          <p:cNvSpPr/>
          <p:nvPr/>
        </p:nvSpPr>
        <p:spPr>
          <a:xfrm>
            <a:off x="1514551" y="3609372"/>
            <a:ext cx="2570215" cy="687442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" altLang="zh-CN" sz="1200" dirty="0"/>
              <a:t>git clone </a:t>
            </a:r>
            <a:r>
              <a:rPr lang="zh-CN" altLang="en-US" sz="1200" dirty="0"/>
              <a:t>到</a:t>
            </a:r>
            <a:r>
              <a:rPr lang="en" altLang="zh-CN" sz="1200" dirty="0"/>
              <a:t>web</a:t>
            </a:r>
            <a:r>
              <a:rPr lang="zh-CN" altLang="en-US" sz="1200" dirty="0"/>
              <a:t>根目录</a:t>
            </a:r>
          </a:p>
          <a:p>
            <a:r>
              <a:rPr lang="zh-CN" altLang="en-US" sz="1200" dirty="0"/>
              <a:t>导入数据库文件</a:t>
            </a:r>
          </a:p>
          <a:p>
            <a:r>
              <a:rPr lang="zh-CN" altLang="en-US" sz="1200" dirty="0"/>
              <a:t>进行项目初始化</a:t>
            </a:r>
            <a:r>
              <a:rPr lang="en" altLang="zh-CN" sz="1200" dirty="0"/>
              <a:t>php </a:t>
            </a:r>
            <a:r>
              <a:rPr lang="en" altLang="zh-CN" sz="1200" dirty="0" err="1"/>
              <a:t>init</a:t>
            </a:r>
            <a:endParaRPr lang="en" altLang="zh-CN" sz="1200" dirty="0"/>
          </a:p>
          <a:p>
            <a:r>
              <a:rPr lang="zh-CN" altLang="en-US" sz="1200" dirty="0"/>
              <a:t>重写数据库配置</a:t>
            </a:r>
          </a:p>
          <a:p>
            <a:r>
              <a:rPr lang="zh-CN" altLang="en-US" sz="1200" dirty="0"/>
              <a:t>通过</a:t>
            </a:r>
            <a:r>
              <a:rPr lang="en" altLang="zh-CN" sz="1200" dirty="0"/>
              <a:t>composer</a:t>
            </a:r>
            <a:r>
              <a:rPr lang="zh-CN" altLang="en-US" sz="1200" dirty="0"/>
              <a:t>安装依赖</a:t>
            </a:r>
          </a:p>
        </p:txBody>
      </p:sp>
      <p:sp>
        <p:nvSpPr>
          <p:cNvPr id="26" name="Rectangle 22"/>
          <p:cNvSpPr/>
          <p:nvPr/>
        </p:nvSpPr>
        <p:spPr>
          <a:xfrm>
            <a:off x="1483217" y="3212845"/>
            <a:ext cx="1458103" cy="27699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一般的项目部署</a:t>
            </a:r>
          </a:p>
        </p:txBody>
      </p:sp>
      <p:sp>
        <p:nvSpPr>
          <p:cNvPr id="27" name="Rectangle 21"/>
          <p:cNvSpPr/>
          <p:nvPr/>
        </p:nvSpPr>
        <p:spPr>
          <a:xfrm>
            <a:off x="1483217" y="4906920"/>
            <a:ext cx="2570215" cy="687442"/>
          </a:xfrm>
          <a:prstGeom prst="rect">
            <a:avLst/>
          </a:prstGeom>
        </p:spPr>
        <p:txBody>
          <a:bodyPr wrap="square" lIns="144000" tIns="0" rIns="144000" bIns="0"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利用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shell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将项目部署的多步骤封装到一起，并增加运行环境检测，用户交互提示。</a:t>
            </a:r>
          </a:p>
        </p:txBody>
      </p:sp>
      <p:sp>
        <p:nvSpPr>
          <p:cNvPr id="28" name="Rectangle 22"/>
          <p:cNvSpPr/>
          <p:nvPr/>
        </p:nvSpPr>
        <p:spPr>
          <a:xfrm>
            <a:off x="1483217" y="4603588"/>
            <a:ext cx="1458103" cy="27699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一键部署脚本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A4677C-7CF0-3D4B-8AB5-9F3774D4C09A}"/>
              </a:ext>
            </a:extLst>
          </p:cNvPr>
          <p:cNvSpPr txBox="1"/>
          <p:nvPr/>
        </p:nvSpPr>
        <p:spPr>
          <a:xfrm>
            <a:off x="1784776" y="6227659"/>
            <a:ext cx="955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4"/>
              </a:rPr>
              <a:t>https://github.com/Hughshine/nku-calendar/wiki/%E9%83%A8%E7%BD%B2%E6%96%87%E6%A1%A3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15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8" grpId="0"/>
      <p:bldP spid="9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12192000" cy="68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45" t="18854" r="3030" b="19964"/>
          <a:stretch>
            <a:fillRect/>
          </a:stretch>
        </p:blipFill>
        <p:spPr bwMode="auto">
          <a:xfrm>
            <a:off x="40439" y="1478525"/>
            <a:ext cx="6781800" cy="42037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1478525"/>
            <a:ext cx="1339040" cy="4203700"/>
          </a:xfrm>
          <a:prstGeom prst="rect">
            <a:avLst/>
          </a:prstGeom>
          <a:solidFill>
            <a:srgbClr val="D351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</a:rPr>
              <a:t>01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24937" y="2950789"/>
            <a:ext cx="4997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方正楷体简体" panose="03000509000000000000" pitchFamily="65" charset="-122"/>
                <a:ea typeface="方正楷体简体" panose="03000509000000000000" pitchFamily="65" charset="-122"/>
              </a:rPr>
              <a:t>组员介绍</a:t>
            </a:r>
            <a:r>
              <a:rPr lang="en-US" altLang="zh-CN" sz="4000" b="1" dirty="0">
                <a:solidFill>
                  <a:schemeClr val="bg1"/>
                </a:solidFill>
                <a:latin typeface="方正楷体简体" panose="03000509000000000000" pitchFamily="65" charset="-122"/>
                <a:ea typeface="方正楷体简体" panose="03000509000000000000" pitchFamily="65" charset="-122"/>
              </a:rPr>
              <a:t>&amp;</a:t>
            </a:r>
            <a:r>
              <a:rPr lang="zh-CN" altLang="en-US" sz="4000" b="1" dirty="0">
                <a:solidFill>
                  <a:schemeClr val="bg1"/>
                </a:solidFill>
                <a:latin typeface="方正楷体简体" panose="03000509000000000000" pitchFamily="65" charset="-122"/>
                <a:ea typeface="方正楷体简体" panose="03000509000000000000" pitchFamily="65" charset="-122"/>
              </a:rPr>
              <a:t>代码分工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01824" y="3755175"/>
            <a:ext cx="3696056" cy="738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Groupmates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bg1"/>
                </a:solidFill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And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bg1"/>
                </a:solidFill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Division of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12192000" cy="68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45" t="18854" r="3030" b="19964"/>
          <a:stretch>
            <a:fillRect/>
          </a:stretch>
        </p:blipFill>
        <p:spPr bwMode="auto">
          <a:xfrm>
            <a:off x="4848224" y="1478525"/>
            <a:ext cx="6781800" cy="42037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5638165" y="2884805"/>
            <a:ext cx="54679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文悦古典明朝体 (非商业使用) W5" charset="-122"/>
                <a:ea typeface="文悦古典明朝体 (非商业使用) W5" charset="-122"/>
              </a:rPr>
              <a:t>感谢 观看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7116931" y="4389523"/>
            <a:ext cx="2112849" cy="5171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40270" y="4464050"/>
            <a:ext cx="186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35101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@</a:t>
            </a:r>
            <a:r>
              <a:rPr lang="zh-CN" altLang="en-US" dirty="0">
                <a:solidFill>
                  <a:srgbClr val="D35101"/>
                </a:solidFill>
                <a:latin typeface="华康俪金黑W8(P)" panose="020B0800000000000000" charset="-122"/>
                <a:ea typeface="华康俪金黑W8(P)" panose="020B0800000000000000" charset="-122"/>
              </a:rPr>
              <a:t>哈啰沃德小组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90065" y="2195002"/>
            <a:ext cx="563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9ADB3"/>
                </a:solidFill>
              </a:rPr>
              <a:t>T        R        A       V       E       L</a:t>
            </a:r>
          </a:p>
        </p:txBody>
      </p:sp>
      <p:sp>
        <p:nvSpPr>
          <p:cNvPr id="6" name="矩形 5"/>
          <p:cNvSpPr/>
          <p:nvPr/>
        </p:nvSpPr>
        <p:spPr>
          <a:xfrm>
            <a:off x="5049383" y="1699869"/>
            <a:ext cx="6379482" cy="376101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62990" y="1697868"/>
            <a:ext cx="6969760" cy="4327646"/>
          </a:xfrm>
          <a:prstGeom prst="rect">
            <a:avLst/>
          </a:prstGeom>
          <a:noFill/>
          <a:ln w="38100">
            <a:solidFill>
              <a:srgbClr val="D35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35505" y="2258325"/>
            <a:ext cx="2061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@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李瑞峰 组长</a:t>
            </a:r>
          </a:p>
        </p:txBody>
      </p:sp>
      <p:sp>
        <p:nvSpPr>
          <p:cNvPr id="7" name="雪花"/>
          <p:cNvSpPr/>
          <p:nvPr/>
        </p:nvSpPr>
        <p:spPr bwMode="auto">
          <a:xfrm>
            <a:off x="1533525" y="2298330"/>
            <a:ext cx="441960" cy="441960"/>
          </a:xfrm>
          <a:custGeom>
            <a:avLst/>
            <a:gdLst>
              <a:gd name="T0" fmla="*/ 2147483646 w 5135"/>
              <a:gd name="T1" fmla="*/ 2147483646 h 5902"/>
              <a:gd name="T2" fmla="*/ 2147483646 w 5135"/>
              <a:gd name="T3" fmla="*/ 2147483646 h 5902"/>
              <a:gd name="T4" fmla="*/ 2147483646 w 5135"/>
              <a:gd name="T5" fmla="*/ 2147483646 h 5902"/>
              <a:gd name="T6" fmla="*/ 2147483646 w 5135"/>
              <a:gd name="T7" fmla="*/ 2147483646 h 5902"/>
              <a:gd name="T8" fmla="*/ 2147483646 w 5135"/>
              <a:gd name="T9" fmla="*/ 2147483646 h 5902"/>
              <a:gd name="T10" fmla="*/ 2147483646 w 5135"/>
              <a:gd name="T11" fmla="*/ 2147483646 h 5902"/>
              <a:gd name="T12" fmla="*/ 2147483646 w 5135"/>
              <a:gd name="T13" fmla="*/ 2147483646 h 5902"/>
              <a:gd name="T14" fmla="*/ 2147483646 w 5135"/>
              <a:gd name="T15" fmla="*/ 2147483646 h 5902"/>
              <a:gd name="T16" fmla="*/ 2147483646 w 5135"/>
              <a:gd name="T17" fmla="*/ 2147483646 h 5902"/>
              <a:gd name="T18" fmla="*/ 2147483646 w 5135"/>
              <a:gd name="T19" fmla="*/ 2147483646 h 5902"/>
              <a:gd name="T20" fmla="*/ 2147483646 w 5135"/>
              <a:gd name="T21" fmla="*/ 2147483646 h 5902"/>
              <a:gd name="T22" fmla="*/ 2147483646 w 5135"/>
              <a:gd name="T23" fmla="*/ 0 h 5902"/>
              <a:gd name="T24" fmla="*/ 2147483646 w 5135"/>
              <a:gd name="T25" fmla="*/ 2147483646 h 5902"/>
              <a:gd name="T26" fmla="*/ 2147483646 w 5135"/>
              <a:gd name="T27" fmla="*/ 2147483646 h 5902"/>
              <a:gd name="T28" fmla="*/ 2147483646 w 5135"/>
              <a:gd name="T29" fmla="*/ 2147483646 h 5902"/>
              <a:gd name="T30" fmla="*/ 2147483646 w 5135"/>
              <a:gd name="T31" fmla="*/ 2147483646 h 5902"/>
              <a:gd name="T32" fmla="*/ 2147483646 w 5135"/>
              <a:gd name="T33" fmla="*/ 2147483646 h 5902"/>
              <a:gd name="T34" fmla="*/ 0 w 5135"/>
              <a:gd name="T35" fmla="*/ 2147483646 h 5902"/>
              <a:gd name="T36" fmla="*/ 2147483646 w 5135"/>
              <a:gd name="T37" fmla="*/ 2147483646 h 5902"/>
              <a:gd name="T38" fmla="*/ 2147483646 w 5135"/>
              <a:gd name="T39" fmla="*/ 2147483646 h 5902"/>
              <a:gd name="T40" fmla="*/ 2147483646 w 5135"/>
              <a:gd name="T41" fmla="*/ 2147483646 h 5902"/>
              <a:gd name="T42" fmla="*/ 2147483646 w 5135"/>
              <a:gd name="T43" fmla="*/ 2147483646 h 5902"/>
              <a:gd name="T44" fmla="*/ 2147483646 w 5135"/>
              <a:gd name="T45" fmla="*/ 2147483646 h 5902"/>
              <a:gd name="T46" fmla="*/ 0 w 5135"/>
              <a:gd name="T47" fmla="*/ 2147483646 h 5902"/>
              <a:gd name="T48" fmla="*/ 2147483646 w 5135"/>
              <a:gd name="T49" fmla="*/ 2147483646 h 5902"/>
              <a:gd name="T50" fmla="*/ 2147483646 w 5135"/>
              <a:gd name="T51" fmla="*/ 2147483646 h 5902"/>
              <a:gd name="T52" fmla="*/ 2147483646 w 5135"/>
              <a:gd name="T53" fmla="*/ 2147483646 h 5902"/>
              <a:gd name="T54" fmla="*/ 2147483646 w 5135"/>
              <a:gd name="T55" fmla="*/ 2147483646 h 5902"/>
              <a:gd name="T56" fmla="*/ 2147483646 w 5135"/>
              <a:gd name="T57" fmla="*/ 2147483646 h 5902"/>
              <a:gd name="T58" fmla="*/ 2147483646 w 5135"/>
              <a:gd name="T59" fmla="*/ 2147483646 h 5902"/>
              <a:gd name="T60" fmla="*/ 2147483646 w 5135"/>
              <a:gd name="T61" fmla="*/ 2147483646 h 5902"/>
              <a:gd name="T62" fmla="*/ 2147483646 w 5135"/>
              <a:gd name="T63" fmla="*/ 2147483646 h 5902"/>
              <a:gd name="T64" fmla="*/ 2147483646 w 5135"/>
              <a:gd name="T65" fmla="*/ 2147483646 h 5902"/>
              <a:gd name="T66" fmla="*/ 2147483646 w 5135"/>
              <a:gd name="T67" fmla="*/ 2147483646 h 5902"/>
              <a:gd name="T68" fmla="*/ 2147483646 w 5135"/>
              <a:gd name="T69" fmla="*/ 2147483646 h 5902"/>
              <a:gd name="T70" fmla="*/ 2147483646 w 5135"/>
              <a:gd name="T71" fmla="*/ 2147483646 h 5902"/>
              <a:gd name="T72" fmla="*/ 2147483646 w 5135"/>
              <a:gd name="T73" fmla="*/ 2147483646 h 5902"/>
              <a:gd name="T74" fmla="*/ 2147483646 w 5135"/>
              <a:gd name="T75" fmla="*/ 2147483646 h 5902"/>
              <a:gd name="T76" fmla="*/ 2147483646 w 5135"/>
              <a:gd name="T77" fmla="*/ 2147483646 h 5902"/>
              <a:gd name="T78" fmla="*/ 2147483646 w 5135"/>
              <a:gd name="T79" fmla="*/ 2147483646 h 5902"/>
              <a:gd name="T80" fmla="*/ 2147483646 w 5135"/>
              <a:gd name="T81" fmla="*/ 2147483646 h 5902"/>
              <a:gd name="T82" fmla="*/ 2147483646 w 5135"/>
              <a:gd name="T83" fmla="*/ 2147483646 h 5902"/>
              <a:gd name="T84" fmla="*/ 2147483646 w 5135"/>
              <a:gd name="T85" fmla="*/ 2147483646 h 5902"/>
              <a:gd name="T86" fmla="*/ 2147483646 w 5135"/>
              <a:gd name="T87" fmla="*/ 2147483646 h 5902"/>
              <a:gd name="T88" fmla="*/ 2147483646 w 5135"/>
              <a:gd name="T89" fmla="*/ 2147483646 h 5902"/>
              <a:gd name="T90" fmla="*/ 2147483646 w 5135"/>
              <a:gd name="T91" fmla="*/ 2147483646 h 5902"/>
              <a:gd name="T92" fmla="*/ 2147483646 w 5135"/>
              <a:gd name="T93" fmla="*/ 2147483646 h 5902"/>
              <a:gd name="T94" fmla="*/ 2147483646 w 5135"/>
              <a:gd name="T95" fmla="*/ 2147483646 h 5902"/>
              <a:gd name="T96" fmla="*/ 2147483646 w 5135"/>
              <a:gd name="T97" fmla="*/ 2147483646 h 5902"/>
              <a:gd name="T98" fmla="*/ 2147483646 w 5135"/>
              <a:gd name="T99" fmla="*/ 2147483646 h 5902"/>
              <a:gd name="T100" fmla="*/ 2147483646 w 5135"/>
              <a:gd name="T101" fmla="*/ 2147483646 h 5902"/>
              <a:gd name="T102" fmla="*/ 2147483646 w 5135"/>
              <a:gd name="T103" fmla="*/ 2147483646 h 59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35" h="5902">
                <a:moveTo>
                  <a:pt x="5066" y="4173"/>
                </a:moveTo>
                <a:lnTo>
                  <a:pt x="4828" y="4036"/>
                </a:lnTo>
                <a:lnTo>
                  <a:pt x="5058" y="3910"/>
                </a:lnTo>
                <a:lnTo>
                  <a:pt x="4735" y="3725"/>
                </a:lnTo>
                <a:lnTo>
                  <a:pt x="4498" y="3846"/>
                </a:lnTo>
                <a:lnTo>
                  <a:pt x="4379" y="3779"/>
                </a:lnTo>
                <a:lnTo>
                  <a:pt x="4780" y="3561"/>
                </a:lnTo>
                <a:lnTo>
                  <a:pt x="4457" y="3375"/>
                </a:lnTo>
                <a:lnTo>
                  <a:pt x="4049" y="3588"/>
                </a:lnTo>
                <a:lnTo>
                  <a:pt x="3859" y="3477"/>
                </a:lnTo>
                <a:lnTo>
                  <a:pt x="3859" y="3121"/>
                </a:lnTo>
                <a:lnTo>
                  <a:pt x="4297" y="2969"/>
                </a:lnTo>
                <a:lnTo>
                  <a:pt x="3859" y="2783"/>
                </a:lnTo>
                <a:lnTo>
                  <a:pt x="3859" y="2417"/>
                </a:lnTo>
                <a:lnTo>
                  <a:pt x="4049" y="2315"/>
                </a:lnTo>
                <a:lnTo>
                  <a:pt x="4457" y="2529"/>
                </a:lnTo>
                <a:lnTo>
                  <a:pt x="4780" y="2343"/>
                </a:lnTo>
                <a:lnTo>
                  <a:pt x="4379" y="2124"/>
                </a:lnTo>
                <a:lnTo>
                  <a:pt x="4498" y="2057"/>
                </a:lnTo>
                <a:lnTo>
                  <a:pt x="4735" y="2178"/>
                </a:lnTo>
                <a:lnTo>
                  <a:pt x="5058" y="1993"/>
                </a:lnTo>
                <a:lnTo>
                  <a:pt x="4828" y="1866"/>
                </a:lnTo>
                <a:lnTo>
                  <a:pt x="5067" y="1730"/>
                </a:lnTo>
                <a:lnTo>
                  <a:pt x="5135" y="1475"/>
                </a:lnTo>
                <a:lnTo>
                  <a:pt x="4880" y="1408"/>
                </a:lnTo>
                <a:lnTo>
                  <a:pt x="4641" y="1545"/>
                </a:lnTo>
                <a:lnTo>
                  <a:pt x="4647" y="1283"/>
                </a:lnTo>
                <a:lnTo>
                  <a:pt x="4323" y="1470"/>
                </a:lnTo>
                <a:lnTo>
                  <a:pt x="4312" y="1735"/>
                </a:lnTo>
                <a:lnTo>
                  <a:pt x="4193" y="1802"/>
                </a:lnTo>
                <a:lnTo>
                  <a:pt x="4203" y="1347"/>
                </a:lnTo>
                <a:lnTo>
                  <a:pt x="3880" y="1534"/>
                </a:lnTo>
                <a:lnTo>
                  <a:pt x="3863" y="1992"/>
                </a:lnTo>
                <a:lnTo>
                  <a:pt x="3646" y="2110"/>
                </a:lnTo>
                <a:lnTo>
                  <a:pt x="3353" y="1942"/>
                </a:lnTo>
                <a:lnTo>
                  <a:pt x="3444" y="1471"/>
                </a:lnTo>
                <a:lnTo>
                  <a:pt x="3048" y="1767"/>
                </a:lnTo>
                <a:lnTo>
                  <a:pt x="2754" y="1598"/>
                </a:lnTo>
                <a:lnTo>
                  <a:pt x="2754" y="1355"/>
                </a:lnTo>
                <a:lnTo>
                  <a:pt x="3144" y="1111"/>
                </a:lnTo>
                <a:lnTo>
                  <a:pt x="3144" y="740"/>
                </a:lnTo>
                <a:lnTo>
                  <a:pt x="2754" y="976"/>
                </a:lnTo>
                <a:lnTo>
                  <a:pt x="2754" y="839"/>
                </a:lnTo>
                <a:lnTo>
                  <a:pt x="2979" y="696"/>
                </a:lnTo>
                <a:lnTo>
                  <a:pt x="2979" y="325"/>
                </a:lnTo>
                <a:lnTo>
                  <a:pt x="2754" y="460"/>
                </a:lnTo>
                <a:lnTo>
                  <a:pt x="2754" y="186"/>
                </a:lnTo>
                <a:lnTo>
                  <a:pt x="2567" y="0"/>
                </a:lnTo>
                <a:lnTo>
                  <a:pt x="2381" y="186"/>
                </a:lnTo>
                <a:lnTo>
                  <a:pt x="2381" y="460"/>
                </a:lnTo>
                <a:lnTo>
                  <a:pt x="2156" y="325"/>
                </a:lnTo>
                <a:lnTo>
                  <a:pt x="2156" y="696"/>
                </a:lnTo>
                <a:lnTo>
                  <a:pt x="2381" y="839"/>
                </a:lnTo>
                <a:lnTo>
                  <a:pt x="2381" y="976"/>
                </a:lnTo>
                <a:lnTo>
                  <a:pt x="1990" y="740"/>
                </a:lnTo>
                <a:lnTo>
                  <a:pt x="1990" y="1111"/>
                </a:lnTo>
                <a:lnTo>
                  <a:pt x="2381" y="1355"/>
                </a:lnTo>
                <a:lnTo>
                  <a:pt x="2381" y="1615"/>
                </a:lnTo>
                <a:lnTo>
                  <a:pt x="2091" y="1782"/>
                </a:lnTo>
                <a:lnTo>
                  <a:pt x="1714" y="1458"/>
                </a:lnTo>
                <a:lnTo>
                  <a:pt x="1774" y="1963"/>
                </a:lnTo>
                <a:lnTo>
                  <a:pt x="1506" y="2118"/>
                </a:lnTo>
                <a:lnTo>
                  <a:pt x="1272" y="1992"/>
                </a:lnTo>
                <a:lnTo>
                  <a:pt x="1254" y="1534"/>
                </a:lnTo>
                <a:lnTo>
                  <a:pt x="931" y="1347"/>
                </a:lnTo>
                <a:lnTo>
                  <a:pt x="943" y="1802"/>
                </a:lnTo>
                <a:lnTo>
                  <a:pt x="823" y="1734"/>
                </a:lnTo>
                <a:lnTo>
                  <a:pt x="811" y="1470"/>
                </a:lnTo>
                <a:lnTo>
                  <a:pt x="488" y="1283"/>
                </a:lnTo>
                <a:lnTo>
                  <a:pt x="494" y="1544"/>
                </a:lnTo>
                <a:lnTo>
                  <a:pt x="256" y="1408"/>
                </a:lnTo>
                <a:lnTo>
                  <a:pt x="0" y="1475"/>
                </a:lnTo>
                <a:lnTo>
                  <a:pt x="69" y="1729"/>
                </a:lnTo>
                <a:lnTo>
                  <a:pt x="306" y="1866"/>
                </a:lnTo>
                <a:lnTo>
                  <a:pt x="77" y="1992"/>
                </a:lnTo>
                <a:lnTo>
                  <a:pt x="400" y="2178"/>
                </a:lnTo>
                <a:lnTo>
                  <a:pt x="636" y="2057"/>
                </a:lnTo>
                <a:lnTo>
                  <a:pt x="755" y="2124"/>
                </a:lnTo>
                <a:lnTo>
                  <a:pt x="354" y="2343"/>
                </a:lnTo>
                <a:lnTo>
                  <a:pt x="679" y="2529"/>
                </a:lnTo>
                <a:lnTo>
                  <a:pt x="1085" y="2315"/>
                </a:lnTo>
                <a:lnTo>
                  <a:pt x="1306" y="2433"/>
                </a:lnTo>
                <a:lnTo>
                  <a:pt x="1306" y="2780"/>
                </a:lnTo>
                <a:lnTo>
                  <a:pt x="836" y="2944"/>
                </a:lnTo>
                <a:lnTo>
                  <a:pt x="1306" y="3143"/>
                </a:lnTo>
                <a:lnTo>
                  <a:pt x="1306" y="3460"/>
                </a:lnTo>
                <a:lnTo>
                  <a:pt x="1085" y="3588"/>
                </a:lnTo>
                <a:lnTo>
                  <a:pt x="678" y="3373"/>
                </a:lnTo>
                <a:lnTo>
                  <a:pt x="354" y="3560"/>
                </a:lnTo>
                <a:lnTo>
                  <a:pt x="755" y="3778"/>
                </a:lnTo>
                <a:lnTo>
                  <a:pt x="636" y="3846"/>
                </a:lnTo>
                <a:lnTo>
                  <a:pt x="400" y="3724"/>
                </a:lnTo>
                <a:lnTo>
                  <a:pt x="77" y="3910"/>
                </a:lnTo>
                <a:lnTo>
                  <a:pt x="306" y="4036"/>
                </a:lnTo>
                <a:lnTo>
                  <a:pt x="69" y="4172"/>
                </a:lnTo>
                <a:lnTo>
                  <a:pt x="0" y="4427"/>
                </a:lnTo>
                <a:lnTo>
                  <a:pt x="255" y="4494"/>
                </a:lnTo>
                <a:lnTo>
                  <a:pt x="494" y="4358"/>
                </a:lnTo>
                <a:lnTo>
                  <a:pt x="488" y="4619"/>
                </a:lnTo>
                <a:lnTo>
                  <a:pt x="811" y="4434"/>
                </a:lnTo>
                <a:lnTo>
                  <a:pt x="823" y="4169"/>
                </a:lnTo>
                <a:lnTo>
                  <a:pt x="941" y="4100"/>
                </a:lnTo>
                <a:lnTo>
                  <a:pt x="931" y="4555"/>
                </a:lnTo>
                <a:lnTo>
                  <a:pt x="1254" y="4369"/>
                </a:lnTo>
                <a:lnTo>
                  <a:pt x="1272" y="3910"/>
                </a:lnTo>
                <a:lnTo>
                  <a:pt x="1472" y="3796"/>
                </a:lnTo>
                <a:lnTo>
                  <a:pt x="1780" y="3973"/>
                </a:lnTo>
                <a:lnTo>
                  <a:pt x="1691" y="4442"/>
                </a:lnTo>
                <a:lnTo>
                  <a:pt x="2084" y="4148"/>
                </a:lnTo>
                <a:lnTo>
                  <a:pt x="2380" y="4317"/>
                </a:lnTo>
                <a:lnTo>
                  <a:pt x="2380" y="4548"/>
                </a:lnTo>
                <a:lnTo>
                  <a:pt x="1990" y="4791"/>
                </a:lnTo>
                <a:lnTo>
                  <a:pt x="1990" y="5164"/>
                </a:lnTo>
                <a:lnTo>
                  <a:pt x="2380" y="4927"/>
                </a:lnTo>
                <a:lnTo>
                  <a:pt x="2380" y="5063"/>
                </a:lnTo>
                <a:lnTo>
                  <a:pt x="2156" y="5206"/>
                </a:lnTo>
                <a:lnTo>
                  <a:pt x="2156" y="5579"/>
                </a:lnTo>
                <a:lnTo>
                  <a:pt x="2380" y="5443"/>
                </a:lnTo>
                <a:lnTo>
                  <a:pt x="2380" y="5717"/>
                </a:lnTo>
                <a:lnTo>
                  <a:pt x="2567" y="5902"/>
                </a:lnTo>
                <a:lnTo>
                  <a:pt x="2754" y="5717"/>
                </a:lnTo>
                <a:lnTo>
                  <a:pt x="2754" y="5443"/>
                </a:lnTo>
                <a:lnTo>
                  <a:pt x="2979" y="5579"/>
                </a:lnTo>
                <a:lnTo>
                  <a:pt x="2979" y="5206"/>
                </a:lnTo>
                <a:lnTo>
                  <a:pt x="2754" y="5063"/>
                </a:lnTo>
                <a:lnTo>
                  <a:pt x="2754" y="4927"/>
                </a:lnTo>
                <a:lnTo>
                  <a:pt x="3144" y="5164"/>
                </a:lnTo>
                <a:lnTo>
                  <a:pt x="3144" y="4791"/>
                </a:lnTo>
                <a:lnTo>
                  <a:pt x="2754" y="4548"/>
                </a:lnTo>
                <a:lnTo>
                  <a:pt x="2754" y="4336"/>
                </a:lnTo>
                <a:lnTo>
                  <a:pt x="3071" y="4154"/>
                </a:lnTo>
                <a:lnTo>
                  <a:pt x="3421" y="4454"/>
                </a:lnTo>
                <a:lnTo>
                  <a:pt x="3364" y="3986"/>
                </a:lnTo>
                <a:lnTo>
                  <a:pt x="3680" y="3804"/>
                </a:lnTo>
                <a:lnTo>
                  <a:pt x="3863" y="3912"/>
                </a:lnTo>
                <a:lnTo>
                  <a:pt x="3880" y="4369"/>
                </a:lnTo>
                <a:lnTo>
                  <a:pt x="4203" y="4555"/>
                </a:lnTo>
                <a:lnTo>
                  <a:pt x="4193" y="4101"/>
                </a:lnTo>
                <a:lnTo>
                  <a:pt x="4311" y="4169"/>
                </a:lnTo>
                <a:lnTo>
                  <a:pt x="4323" y="4434"/>
                </a:lnTo>
                <a:lnTo>
                  <a:pt x="4647" y="4620"/>
                </a:lnTo>
                <a:lnTo>
                  <a:pt x="4641" y="4358"/>
                </a:lnTo>
                <a:lnTo>
                  <a:pt x="4880" y="4495"/>
                </a:lnTo>
                <a:lnTo>
                  <a:pt x="5135" y="4427"/>
                </a:lnTo>
                <a:lnTo>
                  <a:pt x="5066" y="4173"/>
                </a:lnTo>
                <a:close/>
                <a:moveTo>
                  <a:pt x="2754" y="1987"/>
                </a:moveTo>
                <a:lnTo>
                  <a:pt x="2754" y="1987"/>
                </a:lnTo>
                <a:lnTo>
                  <a:pt x="3297" y="2299"/>
                </a:lnTo>
                <a:lnTo>
                  <a:pt x="2969" y="2478"/>
                </a:lnTo>
                <a:lnTo>
                  <a:pt x="2754" y="2354"/>
                </a:lnTo>
                <a:lnTo>
                  <a:pt x="2754" y="1987"/>
                </a:lnTo>
                <a:close/>
                <a:moveTo>
                  <a:pt x="2381" y="2004"/>
                </a:moveTo>
                <a:lnTo>
                  <a:pt x="2381" y="2371"/>
                </a:lnTo>
                <a:lnTo>
                  <a:pt x="2332" y="2399"/>
                </a:lnTo>
                <a:lnTo>
                  <a:pt x="2183" y="2484"/>
                </a:lnTo>
                <a:lnTo>
                  <a:pt x="1855" y="2306"/>
                </a:lnTo>
                <a:lnTo>
                  <a:pt x="2381" y="2004"/>
                </a:lnTo>
                <a:close/>
                <a:moveTo>
                  <a:pt x="1644" y="2617"/>
                </a:moveTo>
                <a:lnTo>
                  <a:pt x="1964" y="2788"/>
                </a:lnTo>
                <a:lnTo>
                  <a:pt x="1964" y="3082"/>
                </a:lnTo>
                <a:lnTo>
                  <a:pt x="1644" y="3266"/>
                </a:lnTo>
                <a:lnTo>
                  <a:pt x="1644" y="2617"/>
                </a:lnTo>
                <a:close/>
                <a:moveTo>
                  <a:pt x="2380" y="3929"/>
                </a:moveTo>
                <a:lnTo>
                  <a:pt x="2380" y="3929"/>
                </a:lnTo>
                <a:lnTo>
                  <a:pt x="1810" y="3601"/>
                </a:lnTo>
                <a:lnTo>
                  <a:pt x="2129" y="3418"/>
                </a:lnTo>
                <a:lnTo>
                  <a:pt x="2380" y="3562"/>
                </a:lnTo>
                <a:lnTo>
                  <a:pt x="2380" y="3929"/>
                </a:lnTo>
                <a:close/>
                <a:moveTo>
                  <a:pt x="2582" y="3297"/>
                </a:moveTo>
                <a:lnTo>
                  <a:pt x="2582" y="3297"/>
                </a:lnTo>
                <a:lnTo>
                  <a:pt x="2439" y="3215"/>
                </a:lnTo>
                <a:lnTo>
                  <a:pt x="2295" y="3132"/>
                </a:lnTo>
                <a:lnTo>
                  <a:pt x="2295" y="2801"/>
                </a:lnTo>
                <a:lnTo>
                  <a:pt x="2467" y="2703"/>
                </a:lnTo>
                <a:lnTo>
                  <a:pt x="2582" y="2636"/>
                </a:lnTo>
                <a:lnTo>
                  <a:pt x="2870" y="2801"/>
                </a:lnTo>
                <a:lnTo>
                  <a:pt x="2870" y="3132"/>
                </a:lnTo>
                <a:lnTo>
                  <a:pt x="2727" y="3215"/>
                </a:lnTo>
                <a:lnTo>
                  <a:pt x="2582" y="3297"/>
                </a:lnTo>
                <a:close/>
                <a:moveTo>
                  <a:pt x="2754" y="3580"/>
                </a:moveTo>
                <a:lnTo>
                  <a:pt x="2754" y="3580"/>
                </a:lnTo>
                <a:lnTo>
                  <a:pt x="3029" y="3423"/>
                </a:lnTo>
                <a:lnTo>
                  <a:pt x="3344" y="3608"/>
                </a:lnTo>
                <a:lnTo>
                  <a:pt x="2754" y="3946"/>
                </a:lnTo>
                <a:lnTo>
                  <a:pt x="2754" y="3580"/>
                </a:lnTo>
                <a:close/>
                <a:moveTo>
                  <a:pt x="3521" y="3279"/>
                </a:moveTo>
                <a:lnTo>
                  <a:pt x="3203" y="3092"/>
                </a:lnTo>
                <a:lnTo>
                  <a:pt x="3203" y="2775"/>
                </a:lnTo>
                <a:lnTo>
                  <a:pt x="3521" y="2602"/>
                </a:lnTo>
                <a:lnTo>
                  <a:pt x="3521" y="32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8" name="雪花"/>
          <p:cNvSpPr/>
          <p:nvPr/>
        </p:nvSpPr>
        <p:spPr bwMode="auto">
          <a:xfrm>
            <a:off x="1533525" y="4139817"/>
            <a:ext cx="441960" cy="441960"/>
          </a:xfrm>
          <a:custGeom>
            <a:avLst/>
            <a:gdLst>
              <a:gd name="T0" fmla="*/ 2147483646 w 5135"/>
              <a:gd name="T1" fmla="*/ 2147483646 h 5902"/>
              <a:gd name="T2" fmla="*/ 2147483646 w 5135"/>
              <a:gd name="T3" fmla="*/ 2147483646 h 5902"/>
              <a:gd name="T4" fmla="*/ 2147483646 w 5135"/>
              <a:gd name="T5" fmla="*/ 2147483646 h 5902"/>
              <a:gd name="T6" fmla="*/ 2147483646 w 5135"/>
              <a:gd name="T7" fmla="*/ 2147483646 h 5902"/>
              <a:gd name="T8" fmla="*/ 2147483646 w 5135"/>
              <a:gd name="T9" fmla="*/ 2147483646 h 5902"/>
              <a:gd name="T10" fmla="*/ 2147483646 w 5135"/>
              <a:gd name="T11" fmla="*/ 2147483646 h 5902"/>
              <a:gd name="T12" fmla="*/ 2147483646 w 5135"/>
              <a:gd name="T13" fmla="*/ 2147483646 h 5902"/>
              <a:gd name="T14" fmla="*/ 2147483646 w 5135"/>
              <a:gd name="T15" fmla="*/ 2147483646 h 5902"/>
              <a:gd name="T16" fmla="*/ 2147483646 w 5135"/>
              <a:gd name="T17" fmla="*/ 2147483646 h 5902"/>
              <a:gd name="T18" fmla="*/ 2147483646 w 5135"/>
              <a:gd name="T19" fmla="*/ 2147483646 h 5902"/>
              <a:gd name="T20" fmla="*/ 2147483646 w 5135"/>
              <a:gd name="T21" fmla="*/ 2147483646 h 5902"/>
              <a:gd name="T22" fmla="*/ 2147483646 w 5135"/>
              <a:gd name="T23" fmla="*/ 0 h 5902"/>
              <a:gd name="T24" fmla="*/ 2147483646 w 5135"/>
              <a:gd name="T25" fmla="*/ 2147483646 h 5902"/>
              <a:gd name="T26" fmla="*/ 2147483646 w 5135"/>
              <a:gd name="T27" fmla="*/ 2147483646 h 5902"/>
              <a:gd name="T28" fmla="*/ 2147483646 w 5135"/>
              <a:gd name="T29" fmla="*/ 2147483646 h 5902"/>
              <a:gd name="T30" fmla="*/ 2147483646 w 5135"/>
              <a:gd name="T31" fmla="*/ 2147483646 h 5902"/>
              <a:gd name="T32" fmla="*/ 2147483646 w 5135"/>
              <a:gd name="T33" fmla="*/ 2147483646 h 5902"/>
              <a:gd name="T34" fmla="*/ 0 w 5135"/>
              <a:gd name="T35" fmla="*/ 2147483646 h 5902"/>
              <a:gd name="T36" fmla="*/ 2147483646 w 5135"/>
              <a:gd name="T37" fmla="*/ 2147483646 h 5902"/>
              <a:gd name="T38" fmla="*/ 2147483646 w 5135"/>
              <a:gd name="T39" fmla="*/ 2147483646 h 5902"/>
              <a:gd name="T40" fmla="*/ 2147483646 w 5135"/>
              <a:gd name="T41" fmla="*/ 2147483646 h 5902"/>
              <a:gd name="T42" fmla="*/ 2147483646 w 5135"/>
              <a:gd name="T43" fmla="*/ 2147483646 h 5902"/>
              <a:gd name="T44" fmla="*/ 2147483646 w 5135"/>
              <a:gd name="T45" fmla="*/ 2147483646 h 5902"/>
              <a:gd name="T46" fmla="*/ 0 w 5135"/>
              <a:gd name="T47" fmla="*/ 2147483646 h 5902"/>
              <a:gd name="T48" fmla="*/ 2147483646 w 5135"/>
              <a:gd name="T49" fmla="*/ 2147483646 h 5902"/>
              <a:gd name="T50" fmla="*/ 2147483646 w 5135"/>
              <a:gd name="T51" fmla="*/ 2147483646 h 5902"/>
              <a:gd name="T52" fmla="*/ 2147483646 w 5135"/>
              <a:gd name="T53" fmla="*/ 2147483646 h 5902"/>
              <a:gd name="T54" fmla="*/ 2147483646 w 5135"/>
              <a:gd name="T55" fmla="*/ 2147483646 h 5902"/>
              <a:gd name="T56" fmla="*/ 2147483646 w 5135"/>
              <a:gd name="T57" fmla="*/ 2147483646 h 5902"/>
              <a:gd name="T58" fmla="*/ 2147483646 w 5135"/>
              <a:gd name="T59" fmla="*/ 2147483646 h 5902"/>
              <a:gd name="T60" fmla="*/ 2147483646 w 5135"/>
              <a:gd name="T61" fmla="*/ 2147483646 h 5902"/>
              <a:gd name="T62" fmla="*/ 2147483646 w 5135"/>
              <a:gd name="T63" fmla="*/ 2147483646 h 5902"/>
              <a:gd name="T64" fmla="*/ 2147483646 w 5135"/>
              <a:gd name="T65" fmla="*/ 2147483646 h 5902"/>
              <a:gd name="T66" fmla="*/ 2147483646 w 5135"/>
              <a:gd name="T67" fmla="*/ 2147483646 h 5902"/>
              <a:gd name="T68" fmla="*/ 2147483646 w 5135"/>
              <a:gd name="T69" fmla="*/ 2147483646 h 5902"/>
              <a:gd name="T70" fmla="*/ 2147483646 w 5135"/>
              <a:gd name="T71" fmla="*/ 2147483646 h 5902"/>
              <a:gd name="T72" fmla="*/ 2147483646 w 5135"/>
              <a:gd name="T73" fmla="*/ 2147483646 h 5902"/>
              <a:gd name="T74" fmla="*/ 2147483646 w 5135"/>
              <a:gd name="T75" fmla="*/ 2147483646 h 5902"/>
              <a:gd name="T76" fmla="*/ 2147483646 w 5135"/>
              <a:gd name="T77" fmla="*/ 2147483646 h 5902"/>
              <a:gd name="T78" fmla="*/ 2147483646 w 5135"/>
              <a:gd name="T79" fmla="*/ 2147483646 h 5902"/>
              <a:gd name="T80" fmla="*/ 2147483646 w 5135"/>
              <a:gd name="T81" fmla="*/ 2147483646 h 5902"/>
              <a:gd name="T82" fmla="*/ 2147483646 w 5135"/>
              <a:gd name="T83" fmla="*/ 2147483646 h 5902"/>
              <a:gd name="T84" fmla="*/ 2147483646 w 5135"/>
              <a:gd name="T85" fmla="*/ 2147483646 h 5902"/>
              <a:gd name="T86" fmla="*/ 2147483646 w 5135"/>
              <a:gd name="T87" fmla="*/ 2147483646 h 5902"/>
              <a:gd name="T88" fmla="*/ 2147483646 w 5135"/>
              <a:gd name="T89" fmla="*/ 2147483646 h 5902"/>
              <a:gd name="T90" fmla="*/ 2147483646 w 5135"/>
              <a:gd name="T91" fmla="*/ 2147483646 h 5902"/>
              <a:gd name="T92" fmla="*/ 2147483646 w 5135"/>
              <a:gd name="T93" fmla="*/ 2147483646 h 5902"/>
              <a:gd name="T94" fmla="*/ 2147483646 w 5135"/>
              <a:gd name="T95" fmla="*/ 2147483646 h 5902"/>
              <a:gd name="T96" fmla="*/ 2147483646 w 5135"/>
              <a:gd name="T97" fmla="*/ 2147483646 h 5902"/>
              <a:gd name="T98" fmla="*/ 2147483646 w 5135"/>
              <a:gd name="T99" fmla="*/ 2147483646 h 5902"/>
              <a:gd name="T100" fmla="*/ 2147483646 w 5135"/>
              <a:gd name="T101" fmla="*/ 2147483646 h 5902"/>
              <a:gd name="T102" fmla="*/ 2147483646 w 5135"/>
              <a:gd name="T103" fmla="*/ 2147483646 h 59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35" h="5902">
                <a:moveTo>
                  <a:pt x="5066" y="4173"/>
                </a:moveTo>
                <a:lnTo>
                  <a:pt x="4828" y="4036"/>
                </a:lnTo>
                <a:lnTo>
                  <a:pt x="5058" y="3910"/>
                </a:lnTo>
                <a:lnTo>
                  <a:pt x="4735" y="3725"/>
                </a:lnTo>
                <a:lnTo>
                  <a:pt x="4498" y="3846"/>
                </a:lnTo>
                <a:lnTo>
                  <a:pt x="4379" y="3779"/>
                </a:lnTo>
                <a:lnTo>
                  <a:pt x="4780" y="3561"/>
                </a:lnTo>
                <a:lnTo>
                  <a:pt x="4457" y="3375"/>
                </a:lnTo>
                <a:lnTo>
                  <a:pt x="4049" y="3588"/>
                </a:lnTo>
                <a:lnTo>
                  <a:pt x="3859" y="3477"/>
                </a:lnTo>
                <a:lnTo>
                  <a:pt x="3859" y="3121"/>
                </a:lnTo>
                <a:lnTo>
                  <a:pt x="4297" y="2969"/>
                </a:lnTo>
                <a:lnTo>
                  <a:pt x="3859" y="2783"/>
                </a:lnTo>
                <a:lnTo>
                  <a:pt x="3859" y="2417"/>
                </a:lnTo>
                <a:lnTo>
                  <a:pt x="4049" y="2315"/>
                </a:lnTo>
                <a:lnTo>
                  <a:pt x="4457" y="2529"/>
                </a:lnTo>
                <a:lnTo>
                  <a:pt x="4780" y="2343"/>
                </a:lnTo>
                <a:lnTo>
                  <a:pt x="4379" y="2124"/>
                </a:lnTo>
                <a:lnTo>
                  <a:pt x="4498" y="2057"/>
                </a:lnTo>
                <a:lnTo>
                  <a:pt x="4735" y="2178"/>
                </a:lnTo>
                <a:lnTo>
                  <a:pt x="5058" y="1993"/>
                </a:lnTo>
                <a:lnTo>
                  <a:pt x="4828" y="1866"/>
                </a:lnTo>
                <a:lnTo>
                  <a:pt x="5067" y="1730"/>
                </a:lnTo>
                <a:lnTo>
                  <a:pt x="5135" y="1475"/>
                </a:lnTo>
                <a:lnTo>
                  <a:pt x="4880" y="1408"/>
                </a:lnTo>
                <a:lnTo>
                  <a:pt x="4641" y="1545"/>
                </a:lnTo>
                <a:lnTo>
                  <a:pt x="4647" y="1283"/>
                </a:lnTo>
                <a:lnTo>
                  <a:pt x="4323" y="1470"/>
                </a:lnTo>
                <a:lnTo>
                  <a:pt x="4312" y="1735"/>
                </a:lnTo>
                <a:lnTo>
                  <a:pt x="4193" y="1802"/>
                </a:lnTo>
                <a:lnTo>
                  <a:pt x="4203" y="1347"/>
                </a:lnTo>
                <a:lnTo>
                  <a:pt x="3880" y="1534"/>
                </a:lnTo>
                <a:lnTo>
                  <a:pt x="3863" y="1992"/>
                </a:lnTo>
                <a:lnTo>
                  <a:pt x="3646" y="2110"/>
                </a:lnTo>
                <a:lnTo>
                  <a:pt x="3353" y="1942"/>
                </a:lnTo>
                <a:lnTo>
                  <a:pt x="3444" y="1471"/>
                </a:lnTo>
                <a:lnTo>
                  <a:pt x="3048" y="1767"/>
                </a:lnTo>
                <a:lnTo>
                  <a:pt x="2754" y="1598"/>
                </a:lnTo>
                <a:lnTo>
                  <a:pt x="2754" y="1355"/>
                </a:lnTo>
                <a:lnTo>
                  <a:pt x="3144" y="1111"/>
                </a:lnTo>
                <a:lnTo>
                  <a:pt x="3144" y="740"/>
                </a:lnTo>
                <a:lnTo>
                  <a:pt x="2754" y="976"/>
                </a:lnTo>
                <a:lnTo>
                  <a:pt x="2754" y="839"/>
                </a:lnTo>
                <a:lnTo>
                  <a:pt x="2979" y="696"/>
                </a:lnTo>
                <a:lnTo>
                  <a:pt x="2979" y="325"/>
                </a:lnTo>
                <a:lnTo>
                  <a:pt x="2754" y="460"/>
                </a:lnTo>
                <a:lnTo>
                  <a:pt x="2754" y="186"/>
                </a:lnTo>
                <a:lnTo>
                  <a:pt x="2567" y="0"/>
                </a:lnTo>
                <a:lnTo>
                  <a:pt x="2381" y="186"/>
                </a:lnTo>
                <a:lnTo>
                  <a:pt x="2381" y="460"/>
                </a:lnTo>
                <a:lnTo>
                  <a:pt x="2156" y="325"/>
                </a:lnTo>
                <a:lnTo>
                  <a:pt x="2156" y="696"/>
                </a:lnTo>
                <a:lnTo>
                  <a:pt x="2381" y="839"/>
                </a:lnTo>
                <a:lnTo>
                  <a:pt x="2381" y="976"/>
                </a:lnTo>
                <a:lnTo>
                  <a:pt x="1990" y="740"/>
                </a:lnTo>
                <a:lnTo>
                  <a:pt x="1990" y="1111"/>
                </a:lnTo>
                <a:lnTo>
                  <a:pt x="2381" y="1355"/>
                </a:lnTo>
                <a:lnTo>
                  <a:pt x="2381" y="1615"/>
                </a:lnTo>
                <a:lnTo>
                  <a:pt x="2091" y="1782"/>
                </a:lnTo>
                <a:lnTo>
                  <a:pt x="1714" y="1458"/>
                </a:lnTo>
                <a:lnTo>
                  <a:pt x="1774" y="1963"/>
                </a:lnTo>
                <a:lnTo>
                  <a:pt x="1506" y="2118"/>
                </a:lnTo>
                <a:lnTo>
                  <a:pt x="1272" y="1992"/>
                </a:lnTo>
                <a:lnTo>
                  <a:pt x="1254" y="1534"/>
                </a:lnTo>
                <a:lnTo>
                  <a:pt x="931" y="1347"/>
                </a:lnTo>
                <a:lnTo>
                  <a:pt x="943" y="1802"/>
                </a:lnTo>
                <a:lnTo>
                  <a:pt x="823" y="1734"/>
                </a:lnTo>
                <a:lnTo>
                  <a:pt x="811" y="1470"/>
                </a:lnTo>
                <a:lnTo>
                  <a:pt x="488" y="1283"/>
                </a:lnTo>
                <a:lnTo>
                  <a:pt x="494" y="1544"/>
                </a:lnTo>
                <a:lnTo>
                  <a:pt x="256" y="1408"/>
                </a:lnTo>
                <a:lnTo>
                  <a:pt x="0" y="1475"/>
                </a:lnTo>
                <a:lnTo>
                  <a:pt x="69" y="1729"/>
                </a:lnTo>
                <a:lnTo>
                  <a:pt x="306" y="1866"/>
                </a:lnTo>
                <a:lnTo>
                  <a:pt x="77" y="1992"/>
                </a:lnTo>
                <a:lnTo>
                  <a:pt x="400" y="2178"/>
                </a:lnTo>
                <a:lnTo>
                  <a:pt x="636" y="2057"/>
                </a:lnTo>
                <a:lnTo>
                  <a:pt x="755" y="2124"/>
                </a:lnTo>
                <a:lnTo>
                  <a:pt x="354" y="2343"/>
                </a:lnTo>
                <a:lnTo>
                  <a:pt x="679" y="2529"/>
                </a:lnTo>
                <a:lnTo>
                  <a:pt x="1085" y="2315"/>
                </a:lnTo>
                <a:lnTo>
                  <a:pt x="1306" y="2433"/>
                </a:lnTo>
                <a:lnTo>
                  <a:pt x="1306" y="2780"/>
                </a:lnTo>
                <a:lnTo>
                  <a:pt x="836" y="2944"/>
                </a:lnTo>
                <a:lnTo>
                  <a:pt x="1306" y="3143"/>
                </a:lnTo>
                <a:lnTo>
                  <a:pt x="1306" y="3460"/>
                </a:lnTo>
                <a:lnTo>
                  <a:pt x="1085" y="3588"/>
                </a:lnTo>
                <a:lnTo>
                  <a:pt x="678" y="3373"/>
                </a:lnTo>
                <a:lnTo>
                  <a:pt x="354" y="3560"/>
                </a:lnTo>
                <a:lnTo>
                  <a:pt x="755" y="3778"/>
                </a:lnTo>
                <a:lnTo>
                  <a:pt x="636" y="3846"/>
                </a:lnTo>
                <a:lnTo>
                  <a:pt x="400" y="3724"/>
                </a:lnTo>
                <a:lnTo>
                  <a:pt x="77" y="3910"/>
                </a:lnTo>
                <a:lnTo>
                  <a:pt x="306" y="4036"/>
                </a:lnTo>
                <a:lnTo>
                  <a:pt x="69" y="4172"/>
                </a:lnTo>
                <a:lnTo>
                  <a:pt x="0" y="4427"/>
                </a:lnTo>
                <a:lnTo>
                  <a:pt x="255" y="4494"/>
                </a:lnTo>
                <a:lnTo>
                  <a:pt x="494" y="4358"/>
                </a:lnTo>
                <a:lnTo>
                  <a:pt x="488" y="4619"/>
                </a:lnTo>
                <a:lnTo>
                  <a:pt x="811" y="4434"/>
                </a:lnTo>
                <a:lnTo>
                  <a:pt x="823" y="4169"/>
                </a:lnTo>
                <a:lnTo>
                  <a:pt x="941" y="4100"/>
                </a:lnTo>
                <a:lnTo>
                  <a:pt x="931" y="4555"/>
                </a:lnTo>
                <a:lnTo>
                  <a:pt x="1254" y="4369"/>
                </a:lnTo>
                <a:lnTo>
                  <a:pt x="1272" y="3910"/>
                </a:lnTo>
                <a:lnTo>
                  <a:pt x="1472" y="3796"/>
                </a:lnTo>
                <a:lnTo>
                  <a:pt x="1780" y="3973"/>
                </a:lnTo>
                <a:lnTo>
                  <a:pt x="1691" y="4442"/>
                </a:lnTo>
                <a:lnTo>
                  <a:pt x="2084" y="4148"/>
                </a:lnTo>
                <a:lnTo>
                  <a:pt x="2380" y="4317"/>
                </a:lnTo>
                <a:lnTo>
                  <a:pt x="2380" y="4548"/>
                </a:lnTo>
                <a:lnTo>
                  <a:pt x="1990" y="4791"/>
                </a:lnTo>
                <a:lnTo>
                  <a:pt x="1990" y="5164"/>
                </a:lnTo>
                <a:lnTo>
                  <a:pt x="2380" y="4927"/>
                </a:lnTo>
                <a:lnTo>
                  <a:pt x="2380" y="5063"/>
                </a:lnTo>
                <a:lnTo>
                  <a:pt x="2156" y="5206"/>
                </a:lnTo>
                <a:lnTo>
                  <a:pt x="2156" y="5579"/>
                </a:lnTo>
                <a:lnTo>
                  <a:pt x="2380" y="5443"/>
                </a:lnTo>
                <a:lnTo>
                  <a:pt x="2380" y="5717"/>
                </a:lnTo>
                <a:lnTo>
                  <a:pt x="2567" y="5902"/>
                </a:lnTo>
                <a:lnTo>
                  <a:pt x="2754" y="5717"/>
                </a:lnTo>
                <a:lnTo>
                  <a:pt x="2754" y="5443"/>
                </a:lnTo>
                <a:lnTo>
                  <a:pt x="2979" y="5579"/>
                </a:lnTo>
                <a:lnTo>
                  <a:pt x="2979" y="5206"/>
                </a:lnTo>
                <a:lnTo>
                  <a:pt x="2754" y="5063"/>
                </a:lnTo>
                <a:lnTo>
                  <a:pt x="2754" y="4927"/>
                </a:lnTo>
                <a:lnTo>
                  <a:pt x="3144" y="5164"/>
                </a:lnTo>
                <a:lnTo>
                  <a:pt x="3144" y="4791"/>
                </a:lnTo>
                <a:lnTo>
                  <a:pt x="2754" y="4548"/>
                </a:lnTo>
                <a:lnTo>
                  <a:pt x="2754" y="4336"/>
                </a:lnTo>
                <a:lnTo>
                  <a:pt x="3071" y="4154"/>
                </a:lnTo>
                <a:lnTo>
                  <a:pt x="3421" y="4454"/>
                </a:lnTo>
                <a:lnTo>
                  <a:pt x="3364" y="3986"/>
                </a:lnTo>
                <a:lnTo>
                  <a:pt x="3680" y="3804"/>
                </a:lnTo>
                <a:lnTo>
                  <a:pt x="3863" y="3912"/>
                </a:lnTo>
                <a:lnTo>
                  <a:pt x="3880" y="4369"/>
                </a:lnTo>
                <a:lnTo>
                  <a:pt x="4203" y="4555"/>
                </a:lnTo>
                <a:lnTo>
                  <a:pt x="4193" y="4101"/>
                </a:lnTo>
                <a:lnTo>
                  <a:pt x="4311" y="4169"/>
                </a:lnTo>
                <a:lnTo>
                  <a:pt x="4323" y="4434"/>
                </a:lnTo>
                <a:lnTo>
                  <a:pt x="4647" y="4620"/>
                </a:lnTo>
                <a:lnTo>
                  <a:pt x="4641" y="4358"/>
                </a:lnTo>
                <a:lnTo>
                  <a:pt x="4880" y="4495"/>
                </a:lnTo>
                <a:lnTo>
                  <a:pt x="5135" y="4427"/>
                </a:lnTo>
                <a:lnTo>
                  <a:pt x="5066" y="4173"/>
                </a:lnTo>
                <a:close/>
                <a:moveTo>
                  <a:pt x="2754" y="1987"/>
                </a:moveTo>
                <a:lnTo>
                  <a:pt x="2754" y="1987"/>
                </a:lnTo>
                <a:lnTo>
                  <a:pt x="3297" y="2299"/>
                </a:lnTo>
                <a:lnTo>
                  <a:pt x="2969" y="2478"/>
                </a:lnTo>
                <a:lnTo>
                  <a:pt x="2754" y="2354"/>
                </a:lnTo>
                <a:lnTo>
                  <a:pt x="2754" y="1987"/>
                </a:lnTo>
                <a:close/>
                <a:moveTo>
                  <a:pt x="2381" y="2004"/>
                </a:moveTo>
                <a:lnTo>
                  <a:pt x="2381" y="2371"/>
                </a:lnTo>
                <a:lnTo>
                  <a:pt x="2332" y="2399"/>
                </a:lnTo>
                <a:lnTo>
                  <a:pt x="2183" y="2484"/>
                </a:lnTo>
                <a:lnTo>
                  <a:pt x="1855" y="2306"/>
                </a:lnTo>
                <a:lnTo>
                  <a:pt x="2381" y="2004"/>
                </a:lnTo>
                <a:close/>
                <a:moveTo>
                  <a:pt x="1644" y="2617"/>
                </a:moveTo>
                <a:lnTo>
                  <a:pt x="1964" y="2788"/>
                </a:lnTo>
                <a:lnTo>
                  <a:pt x="1964" y="3082"/>
                </a:lnTo>
                <a:lnTo>
                  <a:pt x="1644" y="3266"/>
                </a:lnTo>
                <a:lnTo>
                  <a:pt x="1644" y="2617"/>
                </a:lnTo>
                <a:close/>
                <a:moveTo>
                  <a:pt x="2380" y="3929"/>
                </a:moveTo>
                <a:lnTo>
                  <a:pt x="2380" y="3929"/>
                </a:lnTo>
                <a:lnTo>
                  <a:pt x="1810" y="3601"/>
                </a:lnTo>
                <a:lnTo>
                  <a:pt x="2129" y="3418"/>
                </a:lnTo>
                <a:lnTo>
                  <a:pt x="2380" y="3562"/>
                </a:lnTo>
                <a:lnTo>
                  <a:pt x="2380" y="3929"/>
                </a:lnTo>
                <a:close/>
                <a:moveTo>
                  <a:pt x="2582" y="3297"/>
                </a:moveTo>
                <a:lnTo>
                  <a:pt x="2582" y="3297"/>
                </a:lnTo>
                <a:lnTo>
                  <a:pt x="2439" y="3215"/>
                </a:lnTo>
                <a:lnTo>
                  <a:pt x="2295" y="3132"/>
                </a:lnTo>
                <a:lnTo>
                  <a:pt x="2295" y="2801"/>
                </a:lnTo>
                <a:lnTo>
                  <a:pt x="2467" y="2703"/>
                </a:lnTo>
                <a:lnTo>
                  <a:pt x="2582" y="2636"/>
                </a:lnTo>
                <a:lnTo>
                  <a:pt x="2870" y="2801"/>
                </a:lnTo>
                <a:lnTo>
                  <a:pt x="2870" y="3132"/>
                </a:lnTo>
                <a:lnTo>
                  <a:pt x="2727" y="3215"/>
                </a:lnTo>
                <a:lnTo>
                  <a:pt x="2582" y="3297"/>
                </a:lnTo>
                <a:close/>
                <a:moveTo>
                  <a:pt x="2754" y="3580"/>
                </a:moveTo>
                <a:lnTo>
                  <a:pt x="2754" y="3580"/>
                </a:lnTo>
                <a:lnTo>
                  <a:pt x="3029" y="3423"/>
                </a:lnTo>
                <a:lnTo>
                  <a:pt x="3344" y="3608"/>
                </a:lnTo>
                <a:lnTo>
                  <a:pt x="2754" y="3946"/>
                </a:lnTo>
                <a:lnTo>
                  <a:pt x="2754" y="3580"/>
                </a:lnTo>
                <a:close/>
                <a:moveTo>
                  <a:pt x="3521" y="3279"/>
                </a:moveTo>
                <a:lnTo>
                  <a:pt x="3203" y="3092"/>
                </a:lnTo>
                <a:lnTo>
                  <a:pt x="3203" y="2775"/>
                </a:lnTo>
                <a:lnTo>
                  <a:pt x="3521" y="2602"/>
                </a:lnTo>
                <a:lnTo>
                  <a:pt x="3521" y="32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5505" y="4099812"/>
            <a:ext cx="206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@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李煦阳 组员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534" y="1697868"/>
            <a:ext cx="2590476" cy="4327648"/>
          </a:xfrm>
          <a:prstGeom prst="rect">
            <a:avLst/>
          </a:prstGeom>
        </p:spPr>
      </p:pic>
      <p:sp>
        <p:nvSpPr>
          <p:cNvPr id="14" name="TextBox 23"/>
          <p:cNvSpPr txBox="1"/>
          <p:nvPr/>
        </p:nvSpPr>
        <p:spPr>
          <a:xfrm>
            <a:off x="907217" y="4166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团队成员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23"/>
          <p:cNvSpPr txBox="1"/>
          <p:nvPr/>
        </p:nvSpPr>
        <p:spPr>
          <a:xfrm>
            <a:off x="907217" y="909648"/>
            <a:ext cx="629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Team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5E6E6F-A6F2-4835-A34C-FC42FF4E2AD8}"/>
              </a:ext>
            </a:extLst>
          </p:cNvPr>
          <p:cNvSpPr txBox="1"/>
          <p:nvPr/>
        </p:nvSpPr>
        <p:spPr>
          <a:xfrm>
            <a:off x="2135505" y="3205233"/>
            <a:ext cx="5020038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前台展示祝福界面模板 </a:t>
            </a:r>
            <a:r>
              <a:rPr lang="en-US" altLang="zh-CN" dirty="0"/>
              <a:t>+ </a:t>
            </a:r>
            <a:r>
              <a:rPr lang="zh-CN" altLang="en-US" dirty="0"/>
              <a:t>作业模块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E73986C-9801-4322-90E7-0079F09BE067}"/>
              </a:ext>
            </a:extLst>
          </p:cNvPr>
          <p:cNvSpPr txBox="1"/>
          <p:nvPr/>
        </p:nvSpPr>
        <p:spPr>
          <a:xfrm>
            <a:off x="2135505" y="2740290"/>
            <a:ext cx="5020038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1711347-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计算机一班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0F293E8-F472-4E6F-ADC3-F4C5A8DB99B1}"/>
              </a:ext>
            </a:extLst>
          </p:cNvPr>
          <p:cNvSpPr txBox="1"/>
          <p:nvPr/>
        </p:nvSpPr>
        <p:spPr>
          <a:xfrm>
            <a:off x="2193397" y="4964024"/>
            <a:ext cx="5020038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前台用户自定义计划模块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12918B-0170-4305-A6E5-E10911E1F20A}"/>
              </a:ext>
            </a:extLst>
          </p:cNvPr>
          <p:cNvSpPr txBox="1"/>
          <p:nvPr/>
        </p:nvSpPr>
        <p:spPr>
          <a:xfrm>
            <a:off x="2193397" y="4499081"/>
            <a:ext cx="5020038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1711352-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计算机一班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 animBg="1"/>
      <p:bldP spid="11" grpId="0"/>
      <p:bldP spid="14" grpId="0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TextBox 23"/>
          <p:cNvSpPr txBox="1"/>
          <p:nvPr/>
        </p:nvSpPr>
        <p:spPr>
          <a:xfrm>
            <a:off x="907217" y="909648"/>
            <a:ext cx="629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Team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58" y="1442210"/>
            <a:ext cx="4732511" cy="29072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27" y="3676458"/>
            <a:ext cx="4484093" cy="24966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E482FF-69F3-49CD-A5FC-EB924D04FC7C}"/>
              </a:ext>
            </a:extLst>
          </p:cNvPr>
          <p:cNvSpPr txBox="1"/>
          <p:nvPr/>
        </p:nvSpPr>
        <p:spPr>
          <a:xfrm>
            <a:off x="1368532" y="1899464"/>
            <a:ext cx="2061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@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李泓萱 组员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雪花">
            <a:extLst>
              <a:ext uri="{FF2B5EF4-FFF2-40B4-BE49-F238E27FC236}">
                <a16:creationId xmlns:a16="http://schemas.microsoft.com/office/drawing/2014/main" id="{A7859FFB-AFF7-4622-AD5F-7E4C7C28C343}"/>
              </a:ext>
            </a:extLst>
          </p:cNvPr>
          <p:cNvSpPr/>
          <p:nvPr/>
        </p:nvSpPr>
        <p:spPr bwMode="auto">
          <a:xfrm>
            <a:off x="766552" y="1939468"/>
            <a:ext cx="441960" cy="441960"/>
          </a:xfrm>
          <a:custGeom>
            <a:avLst/>
            <a:gdLst>
              <a:gd name="T0" fmla="*/ 2147483646 w 5135"/>
              <a:gd name="T1" fmla="*/ 2147483646 h 5902"/>
              <a:gd name="T2" fmla="*/ 2147483646 w 5135"/>
              <a:gd name="T3" fmla="*/ 2147483646 h 5902"/>
              <a:gd name="T4" fmla="*/ 2147483646 w 5135"/>
              <a:gd name="T5" fmla="*/ 2147483646 h 5902"/>
              <a:gd name="T6" fmla="*/ 2147483646 w 5135"/>
              <a:gd name="T7" fmla="*/ 2147483646 h 5902"/>
              <a:gd name="T8" fmla="*/ 2147483646 w 5135"/>
              <a:gd name="T9" fmla="*/ 2147483646 h 5902"/>
              <a:gd name="T10" fmla="*/ 2147483646 w 5135"/>
              <a:gd name="T11" fmla="*/ 2147483646 h 5902"/>
              <a:gd name="T12" fmla="*/ 2147483646 w 5135"/>
              <a:gd name="T13" fmla="*/ 2147483646 h 5902"/>
              <a:gd name="T14" fmla="*/ 2147483646 w 5135"/>
              <a:gd name="T15" fmla="*/ 2147483646 h 5902"/>
              <a:gd name="T16" fmla="*/ 2147483646 w 5135"/>
              <a:gd name="T17" fmla="*/ 2147483646 h 5902"/>
              <a:gd name="T18" fmla="*/ 2147483646 w 5135"/>
              <a:gd name="T19" fmla="*/ 2147483646 h 5902"/>
              <a:gd name="T20" fmla="*/ 2147483646 w 5135"/>
              <a:gd name="T21" fmla="*/ 2147483646 h 5902"/>
              <a:gd name="T22" fmla="*/ 2147483646 w 5135"/>
              <a:gd name="T23" fmla="*/ 0 h 5902"/>
              <a:gd name="T24" fmla="*/ 2147483646 w 5135"/>
              <a:gd name="T25" fmla="*/ 2147483646 h 5902"/>
              <a:gd name="T26" fmla="*/ 2147483646 w 5135"/>
              <a:gd name="T27" fmla="*/ 2147483646 h 5902"/>
              <a:gd name="T28" fmla="*/ 2147483646 w 5135"/>
              <a:gd name="T29" fmla="*/ 2147483646 h 5902"/>
              <a:gd name="T30" fmla="*/ 2147483646 w 5135"/>
              <a:gd name="T31" fmla="*/ 2147483646 h 5902"/>
              <a:gd name="T32" fmla="*/ 2147483646 w 5135"/>
              <a:gd name="T33" fmla="*/ 2147483646 h 5902"/>
              <a:gd name="T34" fmla="*/ 0 w 5135"/>
              <a:gd name="T35" fmla="*/ 2147483646 h 5902"/>
              <a:gd name="T36" fmla="*/ 2147483646 w 5135"/>
              <a:gd name="T37" fmla="*/ 2147483646 h 5902"/>
              <a:gd name="T38" fmla="*/ 2147483646 w 5135"/>
              <a:gd name="T39" fmla="*/ 2147483646 h 5902"/>
              <a:gd name="T40" fmla="*/ 2147483646 w 5135"/>
              <a:gd name="T41" fmla="*/ 2147483646 h 5902"/>
              <a:gd name="T42" fmla="*/ 2147483646 w 5135"/>
              <a:gd name="T43" fmla="*/ 2147483646 h 5902"/>
              <a:gd name="T44" fmla="*/ 2147483646 w 5135"/>
              <a:gd name="T45" fmla="*/ 2147483646 h 5902"/>
              <a:gd name="T46" fmla="*/ 0 w 5135"/>
              <a:gd name="T47" fmla="*/ 2147483646 h 5902"/>
              <a:gd name="T48" fmla="*/ 2147483646 w 5135"/>
              <a:gd name="T49" fmla="*/ 2147483646 h 5902"/>
              <a:gd name="T50" fmla="*/ 2147483646 w 5135"/>
              <a:gd name="T51" fmla="*/ 2147483646 h 5902"/>
              <a:gd name="T52" fmla="*/ 2147483646 w 5135"/>
              <a:gd name="T53" fmla="*/ 2147483646 h 5902"/>
              <a:gd name="T54" fmla="*/ 2147483646 w 5135"/>
              <a:gd name="T55" fmla="*/ 2147483646 h 5902"/>
              <a:gd name="T56" fmla="*/ 2147483646 w 5135"/>
              <a:gd name="T57" fmla="*/ 2147483646 h 5902"/>
              <a:gd name="T58" fmla="*/ 2147483646 w 5135"/>
              <a:gd name="T59" fmla="*/ 2147483646 h 5902"/>
              <a:gd name="T60" fmla="*/ 2147483646 w 5135"/>
              <a:gd name="T61" fmla="*/ 2147483646 h 5902"/>
              <a:gd name="T62" fmla="*/ 2147483646 w 5135"/>
              <a:gd name="T63" fmla="*/ 2147483646 h 5902"/>
              <a:gd name="T64" fmla="*/ 2147483646 w 5135"/>
              <a:gd name="T65" fmla="*/ 2147483646 h 5902"/>
              <a:gd name="T66" fmla="*/ 2147483646 w 5135"/>
              <a:gd name="T67" fmla="*/ 2147483646 h 5902"/>
              <a:gd name="T68" fmla="*/ 2147483646 w 5135"/>
              <a:gd name="T69" fmla="*/ 2147483646 h 5902"/>
              <a:gd name="T70" fmla="*/ 2147483646 w 5135"/>
              <a:gd name="T71" fmla="*/ 2147483646 h 5902"/>
              <a:gd name="T72" fmla="*/ 2147483646 w 5135"/>
              <a:gd name="T73" fmla="*/ 2147483646 h 5902"/>
              <a:gd name="T74" fmla="*/ 2147483646 w 5135"/>
              <a:gd name="T75" fmla="*/ 2147483646 h 5902"/>
              <a:gd name="T76" fmla="*/ 2147483646 w 5135"/>
              <a:gd name="T77" fmla="*/ 2147483646 h 5902"/>
              <a:gd name="T78" fmla="*/ 2147483646 w 5135"/>
              <a:gd name="T79" fmla="*/ 2147483646 h 5902"/>
              <a:gd name="T80" fmla="*/ 2147483646 w 5135"/>
              <a:gd name="T81" fmla="*/ 2147483646 h 5902"/>
              <a:gd name="T82" fmla="*/ 2147483646 w 5135"/>
              <a:gd name="T83" fmla="*/ 2147483646 h 5902"/>
              <a:gd name="T84" fmla="*/ 2147483646 w 5135"/>
              <a:gd name="T85" fmla="*/ 2147483646 h 5902"/>
              <a:gd name="T86" fmla="*/ 2147483646 w 5135"/>
              <a:gd name="T87" fmla="*/ 2147483646 h 5902"/>
              <a:gd name="T88" fmla="*/ 2147483646 w 5135"/>
              <a:gd name="T89" fmla="*/ 2147483646 h 5902"/>
              <a:gd name="T90" fmla="*/ 2147483646 w 5135"/>
              <a:gd name="T91" fmla="*/ 2147483646 h 5902"/>
              <a:gd name="T92" fmla="*/ 2147483646 w 5135"/>
              <a:gd name="T93" fmla="*/ 2147483646 h 5902"/>
              <a:gd name="T94" fmla="*/ 2147483646 w 5135"/>
              <a:gd name="T95" fmla="*/ 2147483646 h 5902"/>
              <a:gd name="T96" fmla="*/ 2147483646 w 5135"/>
              <a:gd name="T97" fmla="*/ 2147483646 h 5902"/>
              <a:gd name="T98" fmla="*/ 2147483646 w 5135"/>
              <a:gd name="T99" fmla="*/ 2147483646 h 5902"/>
              <a:gd name="T100" fmla="*/ 2147483646 w 5135"/>
              <a:gd name="T101" fmla="*/ 2147483646 h 5902"/>
              <a:gd name="T102" fmla="*/ 2147483646 w 5135"/>
              <a:gd name="T103" fmla="*/ 2147483646 h 59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35" h="5902">
                <a:moveTo>
                  <a:pt x="5066" y="4173"/>
                </a:moveTo>
                <a:lnTo>
                  <a:pt x="4828" y="4036"/>
                </a:lnTo>
                <a:lnTo>
                  <a:pt x="5058" y="3910"/>
                </a:lnTo>
                <a:lnTo>
                  <a:pt x="4735" y="3725"/>
                </a:lnTo>
                <a:lnTo>
                  <a:pt x="4498" y="3846"/>
                </a:lnTo>
                <a:lnTo>
                  <a:pt x="4379" y="3779"/>
                </a:lnTo>
                <a:lnTo>
                  <a:pt x="4780" y="3561"/>
                </a:lnTo>
                <a:lnTo>
                  <a:pt x="4457" y="3375"/>
                </a:lnTo>
                <a:lnTo>
                  <a:pt x="4049" y="3588"/>
                </a:lnTo>
                <a:lnTo>
                  <a:pt x="3859" y="3477"/>
                </a:lnTo>
                <a:lnTo>
                  <a:pt x="3859" y="3121"/>
                </a:lnTo>
                <a:lnTo>
                  <a:pt x="4297" y="2969"/>
                </a:lnTo>
                <a:lnTo>
                  <a:pt x="3859" y="2783"/>
                </a:lnTo>
                <a:lnTo>
                  <a:pt x="3859" y="2417"/>
                </a:lnTo>
                <a:lnTo>
                  <a:pt x="4049" y="2315"/>
                </a:lnTo>
                <a:lnTo>
                  <a:pt x="4457" y="2529"/>
                </a:lnTo>
                <a:lnTo>
                  <a:pt x="4780" y="2343"/>
                </a:lnTo>
                <a:lnTo>
                  <a:pt x="4379" y="2124"/>
                </a:lnTo>
                <a:lnTo>
                  <a:pt x="4498" y="2057"/>
                </a:lnTo>
                <a:lnTo>
                  <a:pt x="4735" y="2178"/>
                </a:lnTo>
                <a:lnTo>
                  <a:pt x="5058" y="1993"/>
                </a:lnTo>
                <a:lnTo>
                  <a:pt x="4828" y="1866"/>
                </a:lnTo>
                <a:lnTo>
                  <a:pt x="5067" y="1730"/>
                </a:lnTo>
                <a:lnTo>
                  <a:pt x="5135" y="1475"/>
                </a:lnTo>
                <a:lnTo>
                  <a:pt x="4880" y="1408"/>
                </a:lnTo>
                <a:lnTo>
                  <a:pt x="4641" y="1545"/>
                </a:lnTo>
                <a:lnTo>
                  <a:pt x="4647" y="1283"/>
                </a:lnTo>
                <a:lnTo>
                  <a:pt x="4323" y="1470"/>
                </a:lnTo>
                <a:lnTo>
                  <a:pt x="4312" y="1735"/>
                </a:lnTo>
                <a:lnTo>
                  <a:pt x="4193" y="1802"/>
                </a:lnTo>
                <a:lnTo>
                  <a:pt x="4203" y="1347"/>
                </a:lnTo>
                <a:lnTo>
                  <a:pt x="3880" y="1534"/>
                </a:lnTo>
                <a:lnTo>
                  <a:pt x="3863" y="1992"/>
                </a:lnTo>
                <a:lnTo>
                  <a:pt x="3646" y="2110"/>
                </a:lnTo>
                <a:lnTo>
                  <a:pt x="3353" y="1942"/>
                </a:lnTo>
                <a:lnTo>
                  <a:pt x="3444" y="1471"/>
                </a:lnTo>
                <a:lnTo>
                  <a:pt x="3048" y="1767"/>
                </a:lnTo>
                <a:lnTo>
                  <a:pt x="2754" y="1598"/>
                </a:lnTo>
                <a:lnTo>
                  <a:pt x="2754" y="1355"/>
                </a:lnTo>
                <a:lnTo>
                  <a:pt x="3144" y="1111"/>
                </a:lnTo>
                <a:lnTo>
                  <a:pt x="3144" y="740"/>
                </a:lnTo>
                <a:lnTo>
                  <a:pt x="2754" y="976"/>
                </a:lnTo>
                <a:lnTo>
                  <a:pt x="2754" y="839"/>
                </a:lnTo>
                <a:lnTo>
                  <a:pt x="2979" y="696"/>
                </a:lnTo>
                <a:lnTo>
                  <a:pt x="2979" y="325"/>
                </a:lnTo>
                <a:lnTo>
                  <a:pt x="2754" y="460"/>
                </a:lnTo>
                <a:lnTo>
                  <a:pt x="2754" y="186"/>
                </a:lnTo>
                <a:lnTo>
                  <a:pt x="2567" y="0"/>
                </a:lnTo>
                <a:lnTo>
                  <a:pt x="2381" y="186"/>
                </a:lnTo>
                <a:lnTo>
                  <a:pt x="2381" y="460"/>
                </a:lnTo>
                <a:lnTo>
                  <a:pt x="2156" y="325"/>
                </a:lnTo>
                <a:lnTo>
                  <a:pt x="2156" y="696"/>
                </a:lnTo>
                <a:lnTo>
                  <a:pt x="2381" y="839"/>
                </a:lnTo>
                <a:lnTo>
                  <a:pt x="2381" y="976"/>
                </a:lnTo>
                <a:lnTo>
                  <a:pt x="1990" y="740"/>
                </a:lnTo>
                <a:lnTo>
                  <a:pt x="1990" y="1111"/>
                </a:lnTo>
                <a:lnTo>
                  <a:pt x="2381" y="1355"/>
                </a:lnTo>
                <a:lnTo>
                  <a:pt x="2381" y="1615"/>
                </a:lnTo>
                <a:lnTo>
                  <a:pt x="2091" y="1782"/>
                </a:lnTo>
                <a:lnTo>
                  <a:pt x="1714" y="1458"/>
                </a:lnTo>
                <a:lnTo>
                  <a:pt x="1774" y="1963"/>
                </a:lnTo>
                <a:lnTo>
                  <a:pt x="1506" y="2118"/>
                </a:lnTo>
                <a:lnTo>
                  <a:pt x="1272" y="1992"/>
                </a:lnTo>
                <a:lnTo>
                  <a:pt x="1254" y="1534"/>
                </a:lnTo>
                <a:lnTo>
                  <a:pt x="931" y="1347"/>
                </a:lnTo>
                <a:lnTo>
                  <a:pt x="943" y="1802"/>
                </a:lnTo>
                <a:lnTo>
                  <a:pt x="823" y="1734"/>
                </a:lnTo>
                <a:lnTo>
                  <a:pt x="811" y="1470"/>
                </a:lnTo>
                <a:lnTo>
                  <a:pt x="488" y="1283"/>
                </a:lnTo>
                <a:lnTo>
                  <a:pt x="494" y="1544"/>
                </a:lnTo>
                <a:lnTo>
                  <a:pt x="256" y="1408"/>
                </a:lnTo>
                <a:lnTo>
                  <a:pt x="0" y="1475"/>
                </a:lnTo>
                <a:lnTo>
                  <a:pt x="69" y="1729"/>
                </a:lnTo>
                <a:lnTo>
                  <a:pt x="306" y="1866"/>
                </a:lnTo>
                <a:lnTo>
                  <a:pt x="77" y="1992"/>
                </a:lnTo>
                <a:lnTo>
                  <a:pt x="400" y="2178"/>
                </a:lnTo>
                <a:lnTo>
                  <a:pt x="636" y="2057"/>
                </a:lnTo>
                <a:lnTo>
                  <a:pt x="755" y="2124"/>
                </a:lnTo>
                <a:lnTo>
                  <a:pt x="354" y="2343"/>
                </a:lnTo>
                <a:lnTo>
                  <a:pt x="679" y="2529"/>
                </a:lnTo>
                <a:lnTo>
                  <a:pt x="1085" y="2315"/>
                </a:lnTo>
                <a:lnTo>
                  <a:pt x="1306" y="2433"/>
                </a:lnTo>
                <a:lnTo>
                  <a:pt x="1306" y="2780"/>
                </a:lnTo>
                <a:lnTo>
                  <a:pt x="836" y="2944"/>
                </a:lnTo>
                <a:lnTo>
                  <a:pt x="1306" y="3143"/>
                </a:lnTo>
                <a:lnTo>
                  <a:pt x="1306" y="3460"/>
                </a:lnTo>
                <a:lnTo>
                  <a:pt x="1085" y="3588"/>
                </a:lnTo>
                <a:lnTo>
                  <a:pt x="678" y="3373"/>
                </a:lnTo>
                <a:lnTo>
                  <a:pt x="354" y="3560"/>
                </a:lnTo>
                <a:lnTo>
                  <a:pt x="755" y="3778"/>
                </a:lnTo>
                <a:lnTo>
                  <a:pt x="636" y="3846"/>
                </a:lnTo>
                <a:lnTo>
                  <a:pt x="400" y="3724"/>
                </a:lnTo>
                <a:lnTo>
                  <a:pt x="77" y="3910"/>
                </a:lnTo>
                <a:lnTo>
                  <a:pt x="306" y="4036"/>
                </a:lnTo>
                <a:lnTo>
                  <a:pt x="69" y="4172"/>
                </a:lnTo>
                <a:lnTo>
                  <a:pt x="0" y="4427"/>
                </a:lnTo>
                <a:lnTo>
                  <a:pt x="255" y="4494"/>
                </a:lnTo>
                <a:lnTo>
                  <a:pt x="494" y="4358"/>
                </a:lnTo>
                <a:lnTo>
                  <a:pt x="488" y="4619"/>
                </a:lnTo>
                <a:lnTo>
                  <a:pt x="811" y="4434"/>
                </a:lnTo>
                <a:lnTo>
                  <a:pt x="823" y="4169"/>
                </a:lnTo>
                <a:lnTo>
                  <a:pt x="941" y="4100"/>
                </a:lnTo>
                <a:lnTo>
                  <a:pt x="931" y="4555"/>
                </a:lnTo>
                <a:lnTo>
                  <a:pt x="1254" y="4369"/>
                </a:lnTo>
                <a:lnTo>
                  <a:pt x="1272" y="3910"/>
                </a:lnTo>
                <a:lnTo>
                  <a:pt x="1472" y="3796"/>
                </a:lnTo>
                <a:lnTo>
                  <a:pt x="1780" y="3973"/>
                </a:lnTo>
                <a:lnTo>
                  <a:pt x="1691" y="4442"/>
                </a:lnTo>
                <a:lnTo>
                  <a:pt x="2084" y="4148"/>
                </a:lnTo>
                <a:lnTo>
                  <a:pt x="2380" y="4317"/>
                </a:lnTo>
                <a:lnTo>
                  <a:pt x="2380" y="4548"/>
                </a:lnTo>
                <a:lnTo>
                  <a:pt x="1990" y="4791"/>
                </a:lnTo>
                <a:lnTo>
                  <a:pt x="1990" y="5164"/>
                </a:lnTo>
                <a:lnTo>
                  <a:pt x="2380" y="4927"/>
                </a:lnTo>
                <a:lnTo>
                  <a:pt x="2380" y="5063"/>
                </a:lnTo>
                <a:lnTo>
                  <a:pt x="2156" y="5206"/>
                </a:lnTo>
                <a:lnTo>
                  <a:pt x="2156" y="5579"/>
                </a:lnTo>
                <a:lnTo>
                  <a:pt x="2380" y="5443"/>
                </a:lnTo>
                <a:lnTo>
                  <a:pt x="2380" y="5717"/>
                </a:lnTo>
                <a:lnTo>
                  <a:pt x="2567" y="5902"/>
                </a:lnTo>
                <a:lnTo>
                  <a:pt x="2754" y="5717"/>
                </a:lnTo>
                <a:lnTo>
                  <a:pt x="2754" y="5443"/>
                </a:lnTo>
                <a:lnTo>
                  <a:pt x="2979" y="5579"/>
                </a:lnTo>
                <a:lnTo>
                  <a:pt x="2979" y="5206"/>
                </a:lnTo>
                <a:lnTo>
                  <a:pt x="2754" y="5063"/>
                </a:lnTo>
                <a:lnTo>
                  <a:pt x="2754" y="4927"/>
                </a:lnTo>
                <a:lnTo>
                  <a:pt x="3144" y="5164"/>
                </a:lnTo>
                <a:lnTo>
                  <a:pt x="3144" y="4791"/>
                </a:lnTo>
                <a:lnTo>
                  <a:pt x="2754" y="4548"/>
                </a:lnTo>
                <a:lnTo>
                  <a:pt x="2754" y="4336"/>
                </a:lnTo>
                <a:lnTo>
                  <a:pt x="3071" y="4154"/>
                </a:lnTo>
                <a:lnTo>
                  <a:pt x="3421" y="4454"/>
                </a:lnTo>
                <a:lnTo>
                  <a:pt x="3364" y="3986"/>
                </a:lnTo>
                <a:lnTo>
                  <a:pt x="3680" y="3804"/>
                </a:lnTo>
                <a:lnTo>
                  <a:pt x="3863" y="3912"/>
                </a:lnTo>
                <a:lnTo>
                  <a:pt x="3880" y="4369"/>
                </a:lnTo>
                <a:lnTo>
                  <a:pt x="4203" y="4555"/>
                </a:lnTo>
                <a:lnTo>
                  <a:pt x="4193" y="4101"/>
                </a:lnTo>
                <a:lnTo>
                  <a:pt x="4311" y="4169"/>
                </a:lnTo>
                <a:lnTo>
                  <a:pt x="4323" y="4434"/>
                </a:lnTo>
                <a:lnTo>
                  <a:pt x="4647" y="4620"/>
                </a:lnTo>
                <a:lnTo>
                  <a:pt x="4641" y="4358"/>
                </a:lnTo>
                <a:lnTo>
                  <a:pt x="4880" y="4495"/>
                </a:lnTo>
                <a:lnTo>
                  <a:pt x="5135" y="4427"/>
                </a:lnTo>
                <a:lnTo>
                  <a:pt x="5066" y="4173"/>
                </a:lnTo>
                <a:close/>
                <a:moveTo>
                  <a:pt x="2754" y="1987"/>
                </a:moveTo>
                <a:lnTo>
                  <a:pt x="2754" y="1987"/>
                </a:lnTo>
                <a:lnTo>
                  <a:pt x="3297" y="2299"/>
                </a:lnTo>
                <a:lnTo>
                  <a:pt x="2969" y="2478"/>
                </a:lnTo>
                <a:lnTo>
                  <a:pt x="2754" y="2354"/>
                </a:lnTo>
                <a:lnTo>
                  <a:pt x="2754" y="1987"/>
                </a:lnTo>
                <a:close/>
                <a:moveTo>
                  <a:pt x="2381" y="2004"/>
                </a:moveTo>
                <a:lnTo>
                  <a:pt x="2381" y="2371"/>
                </a:lnTo>
                <a:lnTo>
                  <a:pt x="2332" y="2399"/>
                </a:lnTo>
                <a:lnTo>
                  <a:pt x="2183" y="2484"/>
                </a:lnTo>
                <a:lnTo>
                  <a:pt x="1855" y="2306"/>
                </a:lnTo>
                <a:lnTo>
                  <a:pt x="2381" y="2004"/>
                </a:lnTo>
                <a:close/>
                <a:moveTo>
                  <a:pt x="1644" y="2617"/>
                </a:moveTo>
                <a:lnTo>
                  <a:pt x="1964" y="2788"/>
                </a:lnTo>
                <a:lnTo>
                  <a:pt x="1964" y="3082"/>
                </a:lnTo>
                <a:lnTo>
                  <a:pt x="1644" y="3266"/>
                </a:lnTo>
                <a:lnTo>
                  <a:pt x="1644" y="2617"/>
                </a:lnTo>
                <a:close/>
                <a:moveTo>
                  <a:pt x="2380" y="3929"/>
                </a:moveTo>
                <a:lnTo>
                  <a:pt x="2380" y="3929"/>
                </a:lnTo>
                <a:lnTo>
                  <a:pt x="1810" y="3601"/>
                </a:lnTo>
                <a:lnTo>
                  <a:pt x="2129" y="3418"/>
                </a:lnTo>
                <a:lnTo>
                  <a:pt x="2380" y="3562"/>
                </a:lnTo>
                <a:lnTo>
                  <a:pt x="2380" y="3929"/>
                </a:lnTo>
                <a:close/>
                <a:moveTo>
                  <a:pt x="2582" y="3297"/>
                </a:moveTo>
                <a:lnTo>
                  <a:pt x="2582" y="3297"/>
                </a:lnTo>
                <a:lnTo>
                  <a:pt x="2439" y="3215"/>
                </a:lnTo>
                <a:lnTo>
                  <a:pt x="2295" y="3132"/>
                </a:lnTo>
                <a:lnTo>
                  <a:pt x="2295" y="2801"/>
                </a:lnTo>
                <a:lnTo>
                  <a:pt x="2467" y="2703"/>
                </a:lnTo>
                <a:lnTo>
                  <a:pt x="2582" y="2636"/>
                </a:lnTo>
                <a:lnTo>
                  <a:pt x="2870" y="2801"/>
                </a:lnTo>
                <a:lnTo>
                  <a:pt x="2870" y="3132"/>
                </a:lnTo>
                <a:lnTo>
                  <a:pt x="2727" y="3215"/>
                </a:lnTo>
                <a:lnTo>
                  <a:pt x="2582" y="3297"/>
                </a:lnTo>
                <a:close/>
                <a:moveTo>
                  <a:pt x="2754" y="3580"/>
                </a:moveTo>
                <a:lnTo>
                  <a:pt x="2754" y="3580"/>
                </a:lnTo>
                <a:lnTo>
                  <a:pt x="3029" y="3423"/>
                </a:lnTo>
                <a:lnTo>
                  <a:pt x="3344" y="3608"/>
                </a:lnTo>
                <a:lnTo>
                  <a:pt x="2754" y="3946"/>
                </a:lnTo>
                <a:lnTo>
                  <a:pt x="2754" y="3580"/>
                </a:lnTo>
                <a:close/>
                <a:moveTo>
                  <a:pt x="3521" y="3279"/>
                </a:moveTo>
                <a:lnTo>
                  <a:pt x="3203" y="3092"/>
                </a:lnTo>
                <a:lnTo>
                  <a:pt x="3203" y="2775"/>
                </a:lnTo>
                <a:lnTo>
                  <a:pt x="3521" y="2602"/>
                </a:lnTo>
                <a:lnTo>
                  <a:pt x="3521" y="32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6FAA2A-ECEB-4EC8-8163-C1AC8B795823}"/>
              </a:ext>
            </a:extLst>
          </p:cNvPr>
          <p:cNvSpPr txBox="1"/>
          <p:nvPr/>
        </p:nvSpPr>
        <p:spPr>
          <a:xfrm>
            <a:off x="1368532" y="2776092"/>
            <a:ext cx="5020038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后台学院管理者发布模块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8DEF3C-411F-4A9B-AF17-1B4C109243D2}"/>
              </a:ext>
            </a:extLst>
          </p:cNvPr>
          <p:cNvSpPr txBox="1"/>
          <p:nvPr/>
        </p:nvSpPr>
        <p:spPr>
          <a:xfrm>
            <a:off x="6424983" y="4775375"/>
            <a:ext cx="2061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@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王新元 组员</a:t>
            </a:r>
          </a:p>
        </p:txBody>
      </p:sp>
      <p:sp>
        <p:nvSpPr>
          <p:cNvPr id="19" name="雪花">
            <a:extLst>
              <a:ext uri="{FF2B5EF4-FFF2-40B4-BE49-F238E27FC236}">
                <a16:creationId xmlns:a16="http://schemas.microsoft.com/office/drawing/2014/main" id="{F1A1645C-AAF4-4E69-BA11-778430154769}"/>
              </a:ext>
            </a:extLst>
          </p:cNvPr>
          <p:cNvSpPr/>
          <p:nvPr/>
        </p:nvSpPr>
        <p:spPr bwMode="auto">
          <a:xfrm>
            <a:off x="5823003" y="4815380"/>
            <a:ext cx="441960" cy="441960"/>
          </a:xfrm>
          <a:custGeom>
            <a:avLst/>
            <a:gdLst>
              <a:gd name="T0" fmla="*/ 2147483646 w 5135"/>
              <a:gd name="T1" fmla="*/ 2147483646 h 5902"/>
              <a:gd name="T2" fmla="*/ 2147483646 w 5135"/>
              <a:gd name="T3" fmla="*/ 2147483646 h 5902"/>
              <a:gd name="T4" fmla="*/ 2147483646 w 5135"/>
              <a:gd name="T5" fmla="*/ 2147483646 h 5902"/>
              <a:gd name="T6" fmla="*/ 2147483646 w 5135"/>
              <a:gd name="T7" fmla="*/ 2147483646 h 5902"/>
              <a:gd name="T8" fmla="*/ 2147483646 w 5135"/>
              <a:gd name="T9" fmla="*/ 2147483646 h 5902"/>
              <a:gd name="T10" fmla="*/ 2147483646 w 5135"/>
              <a:gd name="T11" fmla="*/ 2147483646 h 5902"/>
              <a:gd name="T12" fmla="*/ 2147483646 w 5135"/>
              <a:gd name="T13" fmla="*/ 2147483646 h 5902"/>
              <a:gd name="T14" fmla="*/ 2147483646 w 5135"/>
              <a:gd name="T15" fmla="*/ 2147483646 h 5902"/>
              <a:gd name="T16" fmla="*/ 2147483646 w 5135"/>
              <a:gd name="T17" fmla="*/ 2147483646 h 5902"/>
              <a:gd name="T18" fmla="*/ 2147483646 w 5135"/>
              <a:gd name="T19" fmla="*/ 2147483646 h 5902"/>
              <a:gd name="T20" fmla="*/ 2147483646 w 5135"/>
              <a:gd name="T21" fmla="*/ 2147483646 h 5902"/>
              <a:gd name="T22" fmla="*/ 2147483646 w 5135"/>
              <a:gd name="T23" fmla="*/ 0 h 5902"/>
              <a:gd name="T24" fmla="*/ 2147483646 w 5135"/>
              <a:gd name="T25" fmla="*/ 2147483646 h 5902"/>
              <a:gd name="T26" fmla="*/ 2147483646 w 5135"/>
              <a:gd name="T27" fmla="*/ 2147483646 h 5902"/>
              <a:gd name="T28" fmla="*/ 2147483646 w 5135"/>
              <a:gd name="T29" fmla="*/ 2147483646 h 5902"/>
              <a:gd name="T30" fmla="*/ 2147483646 w 5135"/>
              <a:gd name="T31" fmla="*/ 2147483646 h 5902"/>
              <a:gd name="T32" fmla="*/ 2147483646 w 5135"/>
              <a:gd name="T33" fmla="*/ 2147483646 h 5902"/>
              <a:gd name="T34" fmla="*/ 0 w 5135"/>
              <a:gd name="T35" fmla="*/ 2147483646 h 5902"/>
              <a:gd name="T36" fmla="*/ 2147483646 w 5135"/>
              <a:gd name="T37" fmla="*/ 2147483646 h 5902"/>
              <a:gd name="T38" fmla="*/ 2147483646 w 5135"/>
              <a:gd name="T39" fmla="*/ 2147483646 h 5902"/>
              <a:gd name="T40" fmla="*/ 2147483646 w 5135"/>
              <a:gd name="T41" fmla="*/ 2147483646 h 5902"/>
              <a:gd name="T42" fmla="*/ 2147483646 w 5135"/>
              <a:gd name="T43" fmla="*/ 2147483646 h 5902"/>
              <a:gd name="T44" fmla="*/ 2147483646 w 5135"/>
              <a:gd name="T45" fmla="*/ 2147483646 h 5902"/>
              <a:gd name="T46" fmla="*/ 0 w 5135"/>
              <a:gd name="T47" fmla="*/ 2147483646 h 5902"/>
              <a:gd name="T48" fmla="*/ 2147483646 w 5135"/>
              <a:gd name="T49" fmla="*/ 2147483646 h 5902"/>
              <a:gd name="T50" fmla="*/ 2147483646 w 5135"/>
              <a:gd name="T51" fmla="*/ 2147483646 h 5902"/>
              <a:gd name="T52" fmla="*/ 2147483646 w 5135"/>
              <a:gd name="T53" fmla="*/ 2147483646 h 5902"/>
              <a:gd name="T54" fmla="*/ 2147483646 w 5135"/>
              <a:gd name="T55" fmla="*/ 2147483646 h 5902"/>
              <a:gd name="T56" fmla="*/ 2147483646 w 5135"/>
              <a:gd name="T57" fmla="*/ 2147483646 h 5902"/>
              <a:gd name="T58" fmla="*/ 2147483646 w 5135"/>
              <a:gd name="T59" fmla="*/ 2147483646 h 5902"/>
              <a:gd name="T60" fmla="*/ 2147483646 w 5135"/>
              <a:gd name="T61" fmla="*/ 2147483646 h 5902"/>
              <a:gd name="T62" fmla="*/ 2147483646 w 5135"/>
              <a:gd name="T63" fmla="*/ 2147483646 h 5902"/>
              <a:gd name="T64" fmla="*/ 2147483646 w 5135"/>
              <a:gd name="T65" fmla="*/ 2147483646 h 5902"/>
              <a:gd name="T66" fmla="*/ 2147483646 w 5135"/>
              <a:gd name="T67" fmla="*/ 2147483646 h 5902"/>
              <a:gd name="T68" fmla="*/ 2147483646 w 5135"/>
              <a:gd name="T69" fmla="*/ 2147483646 h 5902"/>
              <a:gd name="T70" fmla="*/ 2147483646 w 5135"/>
              <a:gd name="T71" fmla="*/ 2147483646 h 5902"/>
              <a:gd name="T72" fmla="*/ 2147483646 w 5135"/>
              <a:gd name="T73" fmla="*/ 2147483646 h 5902"/>
              <a:gd name="T74" fmla="*/ 2147483646 w 5135"/>
              <a:gd name="T75" fmla="*/ 2147483646 h 5902"/>
              <a:gd name="T76" fmla="*/ 2147483646 w 5135"/>
              <a:gd name="T77" fmla="*/ 2147483646 h 5902"/>
              <a:gd name="T78" fmla="*/ 2147483646 w 5135"/>
              <a:gd name="T79" fmla="*/ 2147483646 h 5902"/>
              <a:gd name="T80" fmla="*/ 2147483646 w 5135"/>
              <a:gd name="T81" fmla="*/ 2147483646 h 5902"/>
              <a:gd name="T82" fmla="*/ 2147483646 w 5135"/>
              <a:gd name="T83" fmla="*/ 2147483646 h 5902"/>
              <a:gd name="T84" fmla="*/ 2147483646 w 5135"/>
              <a:gd name="T85" fmla="*/ 2147483646 h 5902"/>
              <a:gd name="T86" fmla="*/ 2147483646 w 5135"/>
              <a:gd name="T87" fmla="*/ 2147483646 h 5902"/>
              <a:gd name="T88" fmla="*/ 2147483646 w 5135"/>
              <a:gd name="T89" fmla="*/ 2147483646 h 5902"/>
              <a:gd name="T90" fmla="*/ 2147483646 w 5135"/>
              <a:gd name="T91" fmla="*/ 2147483646 h 5902"/>
              <a:gd name="T92" fmla="*/ 2147483646 w 5135"/>
              <a:gd name="T93" fmla="*/ 2147483646 h 5902"/>
              <a:gd name="T94" fmla="*/ 2147483646 w 5135"/>
              <a:gd name="T95" fmla="*/ 2147483646 h 5902"/>
              <a:gd name="T96" fmla="*/ 2147483646 w 5135"/>
              <a:gd name="T97" fmla="*/ 2147483646 h 5902"/>
              <a:gd name="T98" fmla="*/ 2147483646 w 5135"/>
              <a:gd name="T99" fmla="*/ 2147483646 h 5902"/>
              <a:gd name="T100" fmla="*/ 2147483646 w 5135"/>
              <a:gd name="T101" fmla="*/ 2147483646 h 5902"/>
              <a:gd name="T102" fmla="*/ 2147483646 w 5135"/>
              <a:gd name="T103" fmla="*/ 2147483646 h 590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35" h="5902">
                <a:moveTo>
                  <a:pt x="5066" y="4173"/>
                </a:moveTo>
                <a:lnTo>
                  <a:pt x="4828" y="4036"/>
                </a:lnTo>
                <a:lnTo>
                  <a:pt x="5058" y="3910"/>
                </a:lnTo>
                <a:lnTo>
                  <a:pt x="4735" y="3725"/>
                </a:lnTo>
                <a:lnTo>
                  <a:pt x="4498" y="3846"/>
                </a:lnTo>
                <a:lnTo>
                  <a:pt x="4379" y="3779"/>
                </a:lnTo>
                <a:lnTo>
                  <a:pt x="4780" y="3561"/>
                </a:lnTo>
                <a:lnTo>
                  <a:pt x="4457" y="3375"/>
                </a:lnTo>
                <a:lnTo>
                  <a:pt x="4049" y="3588"/>
                </a:lnTo>
                <a:lnTo>
                  <a:pt x="3859" y="3477"/>
                </a:lnTo>
                <a:lnTo>
                  <a:pt x="3859" y="3121"/>
                </a:lnTo>
                <a:lnTo>
                  <a:pt x="4297" y="2969"/>
                </a:lnTo>
                <a:lnTo>
                  <a:pt x="3859" y="2783"/>
                </a:lnTo>
                <a:lnTo>
                  <a:pt x="3859" y="2417"/>
                </a:lnTo>
                <a:lnTo>
                  <a:pt x="4049" y="2315"/>
                </a:lnTo>
                <a:lnTo>
                  <a:pt x="4457" y="2529"/>
                </a:lnTo>
                <a:lnTo>
                  <a:pt x="4780" y="2343"/>
                </a:lnTo>
                <a:lnTo>
                  <a:pt x="4379" y="2124"/>
                </a:lnTo>
                <a:lnTo>
                  <a:pt x="4498" y="2057"/>
                </a:lnTo>
                <a:lnTo>
                  <a:pt x="4735" y="2178"/>
                </a:lnTo>
                <a:lnTo>
                  <a:pt x="5058" y="1993"/>
                </a:lnTo>
                <a:lnTo>
                  <a:pt x="4828" y="1866"/>
                </a:lnTo>
                <a:lnTo>
                  <a:pt x="5067" y="1730"/>
                </a:lnTo>
                <a:lnTo>
                  <a:pt x="5135" y="1475"/>
                </a:lnTo>
                <a:lnTo>
                  <a:pt x="4880" y="1408"/>
                </a:lnTo>
                <a:lnTo>
                  <a:pt x="4641" y="1545"/>
                </a:lnTo>
                <a:lnTo>
                  <a:pt x="4647" y="1283"/>
                </a:lnTo>
                <a:lnTo>
                  <a:pt x="4323" y="1470"/>
                </a:lnTo>
                <a:lnTo>
                  <a:pt x="4312" y="1735"/>
                </a:lnTo>
                <a:lnTo>
                  <a:pt x="4193" y="1802"/>
                </a:lnTo>
                <a:lnTo>
                  <a:pt x="4203" y="1347"/>
                </a:lnTo>
                <a:lnTo>
                  <a:pt x="3880" y="1534"/>
                </a:lnTo>
                <a:lnTo>
                  <a:pt x="3863" y="1992"/>
                </a:lnTo>
                <a:lnTo>
                  <a:pt x="3646" y="2110"/>
                </a:lnTo>
                <a:lnTo>
                  <a:pt x="3353" y="1942"/>
                </a:lnTo>
                <a:lnTo>
                  <a:pt x="3444" y="1471"/>
                </a:lnTo>
                <a:lnTo>
                  <a:pt x="3048" y="1767"/>
                </a:lnTo>
                <a:lnTo>
                  <a:pt x="2754" y="1598"/>
                </a:lnTo>
                <a:lnTo>
                  <a:pt x="2754" y="1355"/>
                </a:lnTo>
                <a:lnTo>
                  <a:pt x="3144" y="1111"/>
                </a:lnTo>
                <a:lnTo>
                  <a:pt x="3144" y="740"/>
                </a:lnTo>
                <a:lnTo>
                  <a:pt x="2754" y="976"/>
                </a:lnTo>
                <a:lnTo>
                  <a:pt x="2754" y="839"/>
                </a:lnTo>
                <a:lnTo>
                  <a:pt x="2979" y="696"/>
                </a:lnTo>
                <a:lnTo>
                  <a:pt x="2979" y="325"/>
                </a:lnTo>
                <a:lnTo>
                  <a:pt x="2754" y="460"/>
                </a:lnTo>
                <a:lnTo>
                  <a:pt x="2754" y="186"/>
                </a:lnTo>
                <a:lnTo>
                  <a:pt x="2567" y="0"/>
                </a:lnTo>
                <a:lnTo>
                  <a:pt x="2381" y="186"/>
                </a:lnTo>
                <a:lnTo>
                  <a:pt x="2381" y="460"/>
                </a:lnTo>
                <a:lnTo>
                  <a:pt x="2156" y="325"/>
                </a:lnTo>
                <a:lnTo>
                  <a:pt x="2156" y="696"/>
                </a:lnTo>
                <a:lnTo>
                  <a:pt x="2381" y="839"/>
                </a:lnTo>
                <a:lnTo>
                  <a:pt x="2381" y="976"/>
                </a:lnTo>
                <a:lnTo>
                  <a:pt x="1990" y="740"/>
                </a:lnTo>
                <a:lnTo>
                  <a:pt x="1990" y="1111"/>
                </a:lnTo>
                <a:lnTo>
                  <a:pt x="2381" y="1355"/>
                </a:lnTo>
                <a:lnTo>
                  <a:pt x="2381" y="1615"/>
                </a:lnTo>
                <a:lnTo>
                  <a:pt x="2091" y="1782"/>
                </a:lnTo>
                <a:lnTo>
                  <a:pt x="1714" y="1458"/>
                </a:lnTo>
                <a:lnTo>
                  <a:pt x="1774" y="1963"/>
                </a:lnTo>
                <a:lnTo>
                  <a:pt x="1506" y="2118"/>
                </a:lnTo>
                <a:lnTo>
                  <a:pt x="1272" y="1992"/>
                </a:lnTo>
                <a:lnTo>
                  <a:pt x="1254" y="1534"/>
                </a:lnTo>
                <a:lnTo>
                  <a:pt x="931" y="1347"/>
                </a:lnTo>
                <a:lnTo>
                  <a:pt x="943" y="1802"/>
                </a:lnTo>
                <a:lnTo>
                  <a:pt x="823" y="1734"/>
                </a:lnTo>
                <a:lnTo>
                  <a:pt x="811" y="1470"/>
                </a:lnTo>
                <a:lnTo>
                  <a:pt x="488" y="1283"/>
                </a:lnTo>
                <a:lnTo>
                  <a:pt x="494" y="1544"/>
                </a:lnTo>
                <a:lnTo>
                  <a:pt x="256" y="1408"/>
                </a:lnTo>
                <a:lnTo>
                  <a:pt x="0" y="1475"/>
                </a:lnTo>
                <a:lnTo>
                  <a:pt x="69" y="1729"/>
                </a:lnTo>
                <a:lnTo>
                  <a:pt x="306" y="1866"/>
                </a:lnTo>
                <a:lnTo>
                  <a:pt x="77" y="1992"/>
                </a:lnTo>
                <a:lnTo>
                  <a:pt x="400" y="2178"/>
                </a:lnTo>
                <a:lnTo>
                  <a:pt x="636" y="2057"/>
                </a:lnTo>
                <a:lnTo>
                  <a:pt x="755" y="2124"/>
                </a:lnTo>
                <a:lnTo>
                  <a:pt x="354" y="2343"/>
                </a:lnTo>
                <a:lnTo>
                  <a:pt x="679" y="2529"/>
                </a:lnTo>
                <a:lnTo>
                  <a:pt x="1085" y="2315"/>
                </a:lnTo>
                <a:lnTo>
                  <a:pt x="1306" y="2433"/>
                </a:lnTo>
                <a:lnTo>
                  <a:pt x="1306" y="2780"/>
                </a:lnTo>
                <a:lnTo>
                  <a:pt x="836" y="2944"/>
                </a:lnTo>
                <a:lnTo>
                  <a:pt x="1306" y="3143"/>
                </a:lnTo>
                <a:lnTo>
                  <a:pt x="1306" y="3460"/>
                </a:lnTo>
                <a:lnTo>
                  <a:pt x="1085" y="3588"/>
                </a:lnTo>
                <a:lnTo>
                  <a:pt x="678" y="3373"/>
                </a:lnTo>
                <a:lnTo>
                  <a:pt x="354" y="3560"/>
                </a:lnTo>
                <a:lnTo>
                  <a:pt x="755" y="3778"/>
                </a:lnTo>
                <a:lnTo>
                  <a:pt x="636" y="3846"/>
                </a:lnTo>
                <a:lnTo>
                  <a:pt x="400" y="3724"/>
                </a:lnTo>
                <a:lnTo>
                  <a:pt x="77" y="3910"/>
                </a:lnTo>
                <a:lnTo>
                  <a:pt x="306" y="4036"/>
                </a:lnTo>
                <a:lnTo>
                  <a:pt x="69" y="4172"/>
                </a:lnTo>
                <a:lnTo>
                  <a:pt x="0" y="4427"/>
                </a:lnTo>
                <a:lnTo>
                  <a:pt x="255" y="4494"/>
                </a:lnTo>
                <a:lnTo>
                  <a:pt x="494" y="4358"/>
                </a:lnTo>
                <a:lnTo>
                  <a:pt x="488" y="4619"/>
                </a:lnTo>
                <a:lnTo>
                  <a:pt x="811" y="4434"/>
                </a:lnTo>
                <a:lnTo>
                  <a:pt x="823" y="4169"/>
                </a:lnTo>
                <a:lnTo>
                  <a:pt x="941" y="4100"/>
                </a:lnTo>
                <a:lnTo>
                  <a:pt x="931" y="4555"/>
                </a:lnTo>
                <a:lnTo>
                  <a:pt x="1254" y="4369"/>
                </a:lnTo>
                <a:lnTo>
                  <a:pt x="1272" y="3910"/>
                </a:lnTo>
                <a:lnTo>
                  <a:pt x="1472" y="3796"/>
                </a:lnTo>
                <a:lnTo>
                  <a:pt x="1780" y="3973"/>
                </a:lnTo>
                <a:lnTo>
                  <a:pt x="1691" y="4442"/>
                </a:lnTo>
                <a:lnTo>
                  <a:pt x="2084" y="4148"/>
                </a:lnTo>
                <a:lnTo>
                  <a:pt x="2380" y="4317"/>
                </a:lnTo>
                <a:lnTo>
                  <a:pt x="2380" y="4548"/>
                </a:lnTo>
                <a:lnTo>
                  <a:pt x="1990" y="4791"/>
                </a:lnTo>
                <a:lnTo>
                  <a:pt x="1990" y="5164"/>
                </a:lnTo>
                <a:lnTo>
                  <a:pt x="2380" y="4927"/>
                </a:lnTo>
                <a:lnTo>
                  <a:pt x="2380" y="5063"/>
                </a:lnTo>
                <a:lnTo>
                  <a:pt x="2156" y="5206"/>
                </a:lnTo>
                <a:lnTo>
                  <a:pt x="2156" y="5579"/>
                </a:lnTo>
                <a:lnTo>
                  <a:pt x="2380" y="5443"/>
                </a:lnTo>
                <a:lnTo>
                  <a:pt x="2380" y="5717"/>
                </a:lnTo>
                <a:lnTo>
                  <a:pt x="2567" y="5902"/>
                </a:lnTo>
                <a:lnTo>
                  <a:pt x="2754" y="5717"/>
                </a:lnTo>
                <a:lnTo>
                  <a:pt x="2754" y="5443"/>
                </a:lnTo>
                <a:lnTo>
                  <a:pt x="2979" y="5579"/>
                </a:lnTo>
                <a:lnTo>
                  <a:pt x="2979" y="5206"/>
                </a:lnTo>
                <a:lnTo>
                  <a:pt x="2754" y="5063"/>
                </a:lnTo>
                <a:lnTo>
                  <a:pt x="2754" y="4927"/>
                </a:lnTo>
                <a:lnTo>
                  <a:pt x="3144" y="5164"/>
                </a:lnTo>
                <a:lnTo>
                  <a:pt x="3144" y="4791"/>
                </a:lnTo>
                <a:lnTo>
                  <a:pt x="2754" y="4548"/>
                </a:lnTo>
                <a:lnTo>
                  <a:pt x="2754" y="4336"/>
                </a:lnTo>
                <a:lnTo>
                  <a:pt x="3071" y="4154"/>
                </a:lnTo>
                <a:lnTo>
                  <a:pt x="3421" y="4454"/>
                </a:lnTo>
                <a:lnTo>
                  <a:pt x="3364" y="3986"/>
                </a:lnTo>
                <a:lnTo>
                  <a:pt x="3680" y="3804"/>
                </a:lnTo>
                <a:lnTo>
                  <a:pt x="3863" y="3912"/>
                </a:lnTo>
                <a:lnTo>
                  <a:pt x="3880" y="4369"/>
                </a:lnTo>
                <a:lnTo>
                  <a:pt x="4203" y="4555"/>
                </a:lnTo>
                <a:lnTo>
                  <a:pt x="4193" y="4101"/>
                </a:lnTo>
                <a:lnTo>
                  <a:pt x="4311" y="4169"/>
                </a:lnTo>
                <a:lnTo>
                  <a:pt x="4323" y="4434"/>
                </a:lnTo>
                <a:lnTo>
                  <a:pt x="4647" y="4620"/>
                </a:lnTo>
                <a:lnTo>
                  <a:pt x="4641" y="4358"/>
                </a:lnTo>
                <a:lnTo>
                  <a:pt x="4880" y="4495"/>
                </a:lnTo>
                <a:lnTo>
                  <a:pt x="5135" y="4427"/>
                </a:lnTo>
                <a:lnTo>
                  <a:pt x="5066" y="4173"/>
                </a:lnTo>
                <a:close/>
                <a:moveTo>
                  <a:pt x="2754" y="1987"/>
                </a:moveTo>
                <a:lnTo>
                  <a:pt x="2754" y="1987"/>
                </a:lnTo>
                <a:lnTo>
                  <a:pt x="3297" y="2299"/>
                </a:lnTo>
                <a:lnTo>
                  <a:pt x="2969" y="2478"/>
                </a:lnTo>
                <a:lnTo>
                  <a:pt x="2754" y="2354"/>
                </a:lnTo>
                <a:lnTo>
                  <a:pt x="2754" y="1987"/>
                </a:lnTo>
                <a:close/>
                <a:moveTo>
                  <a:pt x="2381" y="2004"/>
                </a:moveTo>
                <a:lnTo>
                  <a:pt x="2381" y="2371"/>
                </a:lnTo>
                <a:lnTo>
                  <a:pt x="2332" y="2399"/>
                </a:lnTo>
                <a:lnTo>
                  <a:pt x="2183" y="2484"/>
                </a:lnTo>
                <a:lnTo>
                  <a:pt x="1855" y="2306"/>
                </a:lnTo>
                <a:lnTo>
                  <a:pt x="2381" y="2004"/>
                </a:lnTo>
                <a:close/>
                <a:moveTo>
                  <a:pt x="1644" y="2617"/>
                </a:moveTo>
                <a:lnTo>
                  <a:pt x="1964" y="2788"/>
                </a:lnTo>
                <a:lnTo>
                  <a:pt x="1964" y="3082"/>
                </a:lnTo>
                <a:lnTo>
                  <a:pt x="1644" y="3266"/>
                </a:lnTo>
                <a:lnTo>
                  <a:pt x="1644" y="2617"/>
                </a:lnTo>
                <a:close/>
                <a:moveTo>
                  <a:pt x="2380" y="3929"/>
                </a:moveTo>
                <a:lnTo>
                  <a:pt x="2380" y="3929"/>
                </a:lnTo>
                <a:lnTo>
                  <a:pt x="1810" y="3601"/>
                </a:lnTo>
                <a:lnTo>
                  <a:pt x="2129" y="3418"/>
                </a:lnTo>
                <a:lnTo>
                  <a:pt x="2380" y="3562"/>
                </a:lnTo>
                <a:lnTo>
                  <a:pt x="2380" y="3929"/>
                </a:lnTo>
                <a:close/>
                <a:moveTo>
                  <a:pt x="2582" y="3297"/>
                </a:moveTo>
                <a:lnTo>
                  <a:pt x="2582" y="3297"/>
                </a:lnTo>
                <a:lnTo>
                  <a:pt x="2439" y="3215"/>
                </a:lnTo>
                <a:lnTo>
                  <a:pt x="2295" y="3132"/>
                </a:lnTo>
                <a:lnTo>
                  <a:pt x="2295" y="2801"/>
                </a:lnTo>
                <a:lnTo>
                  <a:pt x="2467" y="2703"/>
                </a:lnTo>
                <a:lnTo>
                  <a:pt x="2582" y="2636"/>
                </a:lnTo>
                <a:lnTo>
                  <a:pt x="2870" y="2801"/>
                </a:lnTo>
                <a:lnTo>
                  <a:pt x="2870" y="3132"/>
                </a:lnTo>
                <a:lnTo>
                  <a:pt x="2727" y="3215"/>
                </a:lnTo>
                <a:lnTo>
                  <a:pt x="2582" y="3297"/>
                </a:lnTo>
                <a:close/>
                <a:moveTo>
                  <a:pt x="2754" y="3580"/>
                </a:moveTo>
                <a:lnTo>
                  <a:pt x="2754" y="3580"/>
                </a:lnTo>
                <a:lnTo>
                  <a:pt x="3029" y="3423"/>
                </a:lnTo>
                <a:lnTo>
                  <a:pt x="3344" y="3608"/>
                </a:lnTo>
                <a:lnTo>
                  <a:pt x="2754" y="3946"/>
                </a:lnTo>
                <a:lnTo>
                  <a:pt x="2754" y="3580"/>
                </a:lnTo>
                <a:close/>
                <a:moveTo>
                  <a:pt x="3521" y="3279"/>
                </a:moveTo>
                <a:lnTo>
                  <a:pt x="3203" y="3092"/>
                </a:lnTo>
                <a:lnTo>
                  <a:pt x="3203" y="2775"/>
                </a:lnTo>
                <a:lnTo>
                  <a:pt x="3521" y="2602"/>
                </a:lnTo>
                <a:lnTo>
                  <a:pt x="3521" y="327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57B4C8-DF10-4974-B1E8-7CA80CBBCF2A}"/>
              </a:ext>
            </a:extLst>
          </p:cNvPr>
          <p:cNvSpPr txBox="1"/>
          <p:nvPr/>
        </p:nvSpPr>
        <p:spPr>
          <a:xfrm>
            <a:off x="6388570" y="5601441"/>
            <a:ext cx="5020038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前台校级活动报名模块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26D653-E454-477D-AFBD-46CA58E68036}"/>
              </a:ext>
            </a:extLst>
          </p:cNvPr>
          <p:cNvSpPr txBox="1"/>
          <p:nvPr/>
        </p:nvSpPr>
        <p:spPr>
          <a:xfrm>
            <a:off x="1368532" y="2311149"/>
            <a:ext cx="5020038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1711432-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计算机一班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165252-B177-4541-AEC2-F1393FDB3852}"/>
              </a:ext>
            </a:extLst>
          </p:cNvPr>
          <p:cNvSpPr txBox="1"/>
          <p:nvPr/>
        </p:nvSpPr>
        <p:spPr>
          <a:xfrm>
            <a:off x="6388570" y="5164158"/>
            <a:ext cx="5020038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1711384-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10601030101010101" pitchFamily="2" charset="-122"/>
              </a:rPr>
              <a:t>计算机二班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方正黑体简体" panose="02010601030101010101" pitchFamily="2" charset="-122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083CFA36-E074-43C0-AC4B-F6C134C36701}"/>
              </a:ext>
            </a:extLst>
          </p:cNvPr>
          <p:cNvSpPr txBox="1"/>
          <p:nvPr/>
        </p:nvSpPr>
        <p:spPr>
          <a:xfrm>
            <a:off x="907217" y="4166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团队成员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3" grpId="0"/>
      <p:bldP spid="14" grpId="0" animBg="1"/>
      <p:bldP spid="18" grpId="0"/>
      <p:bldP spid="19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12192000" cy="68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45" t="18854" r="3030" b="19964"/>
          <a:stretch>
            <a:fillRect/>
          </a:stretch>
        </p:blipFill>
        <p:spPr bwMode="auto">
          <a:xfrm>
            <a:off x="40439" y="1478525"/>
            <a:ext cx="6781800" cy="42037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1478525"/>
            <a:ext cx="1339040" cy="4203700"/>
          </a:xfrm>
          <a:prstGeom prst="rect">
            <a:avLst/>
          </a:prstGeom>
          <a:solidFill>
            <a:srgbClr val="D351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</a:rPr>
              <a:t>02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楷体简体" panose="03000509000000000000" pitchFamily="65" charset="-122"/>
              <a:ea typeface="方正楷体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9212" y="2672434"/>
            <a:ext cx="3949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4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</a:defRPr>
            </a:lvl1pPr>
          </a:lstStyle>
          <a:p>
            <a:pPr algn="ctr"/>
            <a:r>
              <a:rPr lang="zh-CN" altLang="en-US" sz="3600" dirty="0"/>
              <a:t>数据库设计</a:t>
            </a:r>
            <a:endParaRPr lang="en-US" altLang="zh-CN" sz="3600" dirty="0"/>
          </a:p>
          <a:p>
            <a:pPr algn="ctr"/>
            <a:r>
              <a:rPr lang="zh-CN" altLang="en-US" sz="3600" dirty="0"/>
              <a:t>及分工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375771" y="4010356"/>
            <a:ext cx="369605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bg1"/>
                </a:solidFill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esign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简体" panose="03000509000000000000" pitchFamily="65" charset="-122"/>
                <a:ea typeface="方正楷体简体" panose="03000509000000000000" pitchFamily="65" charset="-122"/>
                <a:sym typeface="+mn-ea"/>
              </a:rPr>
              <a:t> of database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楷体简体" panose="03000509000000000000" pitchFamily="65" charset="-122"/>
              <a:ea typeface="方正楷体简体" panose="03000509000000000000" pitchFamily="65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千图PPT彼岸天：ID 8661124库_组合 22"/>
          <p:cNvGrpSpPr/>
          <p:nvPr>
            <p:custDataLst>
              <p:tags r:id="rId1"/>
            </p:custDataLst>
          </p:nvPr>
        </p:nvGrpSpPr>
        <p:grpSpPr>
          <a:xfrm>
            <a:off x="7966481" y="2292795"/>
            <a:ext cx="5182770" cy="870400"/>
            <a:chOff x="6656905" y="2727996"/>
            <a:chExt cx="5182770" cy="870400"/>
          </a:xfrm>
        </p:grpSpPr>
        <p:sp>
          <p:nvSpPr>
            <p:cNvPr id="10" name="Oval 10"/>
            <p:cNvSpPr/>
            <p:nvPr/>
          </p:nvSpPr>
          <p:spPr>
            <a:xfrm>
              <a:off x="6656905" y="2780928"/>
              <a:ext cx="817468" cy="817468"/>
            </a:xfrm>
            <a:prstGeom prst="ellipse">
              <a:avLst/>
            </a:prstGeom>
            <a:noFill/>
            <a:ln w="38100">
              <a:solidFill>
                <a:srgbClr val="D3510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1" name="Freeform: Shape 11"/>
            <p:cNvSpPr/>
            <p:nvPr/>
          </p:nvSpPr>
          <p:spPr bwMode="auto">
            <a:xfrm>
              <a:off x="6861324" y="2985347"/>
              <a:ext cx="408629" cy="408629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rgbClr val="D3510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7" name="Rectangle 21"/>
            <p:cNvSpPr/>
            <p:nvPr/>
          </p:nvSpPr>
          <p:spPr>
            <a:xfrm>
              <a:off x="7475837" y="3143494"/>
              <a:ext cx="2570215" cy="38876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本次讨论</a:t>
              </a:r>
              <a:r>
                <a:rPr lang="en-US" altLang="zh-CN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4</a:t>
              </a: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人确定了网页的基本需求和对应的数据库表</a:t>
              </a:r>
            </a:p>
          </p:txBody>
        </p:sp>
        <p:sp>
          <p:nvSpPr>
            <p:cNvPr id="18" name="Rectangle 22"/>
            <p:cNvSpPr/>
            <p:nvPr/>
          </p:nvSpPr>
          <p:spPr>
            <a:xfrm>
              <a:off x="7475837" y="2727996"/>
              <a:ext cx="4363838" cy="276999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线下讨论，确定最初版本</a:t>
              </a:r>
            </a:p>
          </p:txBody>
        </p:sp>
      </p:grpSp>
      <p:grpSp>
        <p:nvGrpSpPr>
          <p:cNvPr id="24" name="千图PPT彼岸天：ID 8661124库_组合 23"/>
          <p:cNvGrpSpPr/>
          <p:nvPr>
            <p:custDataLst>
              <p:tags r:id="rId2"/>
            </p:custDataLst>
          </p:nvPr>
        </p:nvGrpSpPr>
        <p:grpSpPr>
          <a:xfrm>
            <a:off x="7966481" y="3551527"/>
            <a:ext cx="5182770" cy="1008898"/>
            <a:chOff x="6656905" y="3986728"/>
            <a:chExt cx="5182770" cy="1008898"/>
          </a:xfrm>
        </p:grpSpPr>
        <p:sp>
          <p:nvSpPr>
            <p:cNvPr id="8" name="Oval 8"/>
            <p:cNvSpPr/>
            <p:nvPr/>
          </p:nvSpPr>
          <p:spPr>
            <a:xfrm>
              <a:off x="6656905" y="4039660"/>
              <a:ext cx="817468" cy="817468"/>
            </a:xfrm>
            <a:prstGeom prst="ellipse">
              <a:avLst/>
            </a:prstGeom>
            <a:noFill/>
            <a:ln w="38100">
              <a:solidFill>
                <a:srgbClr val="D3510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9" name="Freeform: Shape 9"/>
            <p:cNvSpPr/>
            <p:nvPr/>
          </p:nvSpPr>
          <p:spPr bwMode="auto">
            <a:xfrm>
              <a:off x="6855774" y="4244079"/>
              <a:ext cx="408629" cy="408629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rgbClr val="D3510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9" name="Rectangle 24"/>
            <p:cNvSpPr/>
            <p:nvPr/>
          </p:nvSpPr>
          <p:spPr>
            <a:xfrm>
              <a:off x="7475837" y="4402225"/>
              <a:ext cx="2570215" cy="59340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在之后的开发过程中，通过线上的交流完善初版数据库，并依照个人特定的需求，加入一些独立的表</a:t>
              </a:r>
            </a:p>
          </p:txBody>
        </p:sp>
        <p:sp>
          <p:nvSpPr>
            <p:cNvPr id="20" name="Rectangle 25"/>
            <p:cNvSpPr/>
            <p:nvPr/>
          </p:nvSpPr>
          <p:spPr>
            <a:xfrm>
              <a:off x="7475837" y="3986728"/>
              <a:ext cx="4363838" cy="276999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线上交流，进一步完善</a:t>
              </a:r>
            </a:p>
          </p:txBody>
        </p:sp>
      </p:grpSp>
      <p:grpSp>
        <p:nvGrpSpPr>
          <p:cNvPr id="25" name="千图PPT彼岸天：ID 8661124库_组合 24"/>
          <p:cNvGrpSpPr/>
          <p:nvPr>
            <p:custDataLst>
              <p:tags r:id="rId3"/>
            </p:custDataLst>
          </p:nvPr>
        </p:nvGrpSpPr>
        <p:grpSpPr>
          <a:xfrm>
            <a:off x="7970972" y="4929332"/>
            <a:ext cx="5178279" cy="1311663"/>
            <a:chOff x="6661394" y="5166885"/>
            <a:chExt cx="5178279" cy="1311663"/>
          </a:xfrm>
        </p:grpSpPr>
        <p:sp>
          <p:nvSpPr>
            <p:cNvPr id="12" name="Oval 12"/>
            <p:cNvSpPr/>
            <p:nvPr/>
          </p:nvSpPr>
          <p:spPr>
            <a:xfrm>
              <a:off x="6661394" y="5219816"/>
              <a:ext cx="817468" cy="817468"/>
            </a:xfrm>
            <a:prstGeom prst="ellipse">
              <a:avLst/>
            </a:prstGeom>
            <a:noFill/>
            <a:ln w="38100">
              <a:solidFill>
                <a:srgbClr val="D3510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3" name="Freeform: Shape 13"/>
            <p:cNvSpPr/>
            <p:nvPr/>
          </p:nvSpPr>
          <p:spPr bwMode="auto">
            <a:xfrm>
              <a:off x="6865813" y="5429230"/>
              <a:ext cx="408629" cy="408629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rgbClr val="D3510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1" name="Rectangle 27"/>
            <p:cNvSpPr/>
            <p:nvPr/>
          </p:nvSpPr>
          <p:spPr>
            <a:xfrm>
              <a:off x="7475836" y="5582383"/>
              <a:ext cx="2570216" cy="896165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项目需求基本和各个模块明确后，将完善的数据库部署云端共同测试，进行一些细节的调整修改</a:t>
              </a:r>
            </a:p>
          </p:txBody>
        </p:sp>
        <p:sp>
          <p:nvSpPr>
            <p:cNvPr id="22" name="Rectangle 28"/>
            <p:cNvSpPr/>
            <p:nvPr/>
          </p:nvSpPr>
          <p:spPr>
            <a:xfrm>
              <a:off x="7475836" y="5166885"/>
              <a:ext cx="4363837" cy="276999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部署在服务器</a:t>
              </a:r>
            </a:p>
          </p:txBody>
        </p:sp>
      </p:grpSp>
      <p:sp>
        <p:nvSpPr>
          <p:cNvPr id="27" name="TextBox 23"/>
          <p:cNvSpPr txBox="1"/>
          <p:nvPr/>
        </p:nvSpPr>
        <p:spPr>
          <a:xfrm>
            <a:off x="907217" y="41666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Avenir Medium Oblique" charset="0"/>
              </a:rPr>
              <a:t>数据库设计过程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Avenir Medium Oblique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907217" y="90964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design process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Avenir Medium Obliq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80" y="1897380"/>
            <a:ext cx="6939599" cy="3992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30"/>
          <p:cNvSpPr>
            <a:spLocks noChangeArrowheads="1"/>
          </p:cNvSpPr>
          <p:nvPr/>
        </p:nvSpPr>
        <p:spPr bwMode="auto">
          <a:xfrm>
            <a:off x="3028221" y="3865307"/>
            <a:ext cx="1915153" cy="5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8" tIns="45679" rIns="91358" bIns="45679">
            <a:spAutoFit/>
          </a:bodyPr>
          <a:lstStyle/>
          <a:p>
            <a:pPr latinLnBrk="1">
              <a:buClr>
                <a:srgbClr val="FF0000"/>
              </a:buClr>
              <a:buSzPct val="70000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汇总各成员修改与新增的表单与属性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微软雅黑" panose="020B0503020204020204" charset="-122"/>
            </a:endParaRPr>
          </a:p>
        </p:txBody>
      </p:sp>
      <p:sp>
        <p:nvSpPr>
          <p:cNvPr id="52" name="Freeform 7"/>
          <p:cNvSpPr>
            <a:spLocks noChangeArrowheads="1"/>
          </p:cNvSpPr>
          <p:nvPr/>
        </p:nvSpPr>
        <p:spPr bwMode="auto">
          <a:xfrm>
            <a:off x="766552" y="1971526"/>
            <a:ext cx="4870987" cy="3332858"/>
          </a:xfrm>
          <a:custGeom>
            <a:avLst/>
            <a:gdLst>
              <a:gd name="T0" fmla="*/ 0 w 625"/>
              <a:gd name="T1" fmla="*/ 2147483647 h 495"/>
              <a:gd name="T2" fmla="*/ 2147483647 w 625"/>
              <a:gd name="T3" fmla="*/ 2147483647 h 495"/>
              <a:gd name="T4" fmla="*/ 2147483647 w 625"/>
              <a:gd name="T5" fmla="*/ 2147483647 h 495"/>
              <a:gd name="T6" fmla="*/ 2147483647 w 625"/>
              <a:gd name="T7" fmla="*/ 2147483647 h 495"/>
              <a:gd name="T8" fmla="*/ 2147483647 w 625"/>
              <a:gd name="T9" fmla="*/ 2147483647 h 495"/>
              <a:gd name="T10" fmla="*/ 2147483647 w 625"/>
              <a:gd name="T11" fmla="*/ 2147483647 h 495"/>
              <a:gd name="T12" fmla="*/ 2147483647 w 625"/>
              <a:gd name="T13" fmla="*/ 2147483647 h 495"/>
              <a:gd name="T14" fmla="*/ 2147483647 w 625"/>
              <a:gd name="T15" fmla="*/ 2147483647 h 495"/>
              <a:gd name="T16" fmla="*/ 2147483647 w 625"/>
              <a:gd name="T17" fmla="*/ 2147483647 h 495"/>
              <a:gd name="T18" fmla="*/ 2147483647 w 625"/>
              <a:gd name="T19" fmla="*/ 2147483647 h 495"/>
              <a:gd name="T20" fmla="*/ 2147483647 w 625"/>
              <a:gd name="T21" fmla="*/ 2147483647 h 495"/>
              <a:gd name="T22" fmla="*/ 2147483647 w 625"/>
              <a:gd name="T23" fmla="*/ 2147483647 h 495"/>
              <a:gd name="T24" fmla="*/ 2147483647 w 625"/>
              <a:gd name="T25" fmla="*/ 2147483647 h 495"/>
              <a:gd name="T26" fmla="*/ 2147483647 w 625"/>
              <a:gd name="T27" fmla="*/ 2147483647 h 495"/>
              <a:gd name="T28" fmla="*/ 2147483647 w 625"/>
              <a:gd name="T29" fmla="*/ 1772890328 h 495"/>
              <a:gd name="T30" fmla="*/ 2147483647 w 625"/>
              <a:gd name="T31" fmla="*/ 1283821987 h 495"/>
              <a:gd name="T32" fmla="*/ 2147483647 w 625"/>
              <a:gd name="T33" fmla="*/ 611339336 h 495"/>
              <a:gd name="T34" fmla="*/ 2147483647 w 625"/>
              <a:gd name="T35" fmla="*/ 0 h 495"/>
              <a:gd name="T36" fmla="*/ 2147483647 w 625"/>
              <a:gd name="T37" fmla="*/ 1956296820 h 495"/>
              <a:gd name="T38" fmla="*/ 2147483647 w 625"/>
              <a:gd name="T39" fmla="*/ 2147483647 h 495"/>
              <a:gd name="T40" fmla="*/ 2147483647 w 625"/>
              <a:gd name="T41" fmla="*/ 2147483647 h 495"/>
              <a:gd name="T42" fmla="*/ 2147483647 w 625"/>
              <a:gd name="T43" fmla="*/ 2147483647 h 495"/>
              <a:gd name="T44" fmla="*/ 2147483647 w 625"/>
              <a:gd name="T45" fmla="*/ 2147483647 h 495"/>
              <a:gd name="T46" fmla="*/ 2147483647 w 625"/>
              <a:gd name="T47" fmla="*/ 2147483647 h 495"/>
              <a:gd name="T48" fmla="*/ 2147483647 w 625"/>
              <a:gd name="T49" fmla="*/ 2147483647 h 495"/>
              <a:gd name="T50" fmla="*/ 2147483647 w 625"/>
              <a:gd name="T51" fmla="*/ 2147483647 h 495"/>
              <a:gd name="T52" fmla="*/ 2147483647 w 625"/>
              <a:gd name="T53" fmla="*/ 2147483647 h 495"/>
              <a:gd name="T54" fmla="*/ 2147483647 w 625"/>
              <a:gd name="T55" fmla="*/ 2147483647 h 495"/>
              <a:gd name="T56" fmla="*/ 2147483647 w 625"/>
              <a:gd name="T57" fmla="*/ 2147483647 h 495"/>
              <a:gd name="T58" fmla="*/ 2147483647 w 625"/>
              <a:gd name="T59" fmla="*/ 2147483647 h 495"/>
              <a:gd name="T60" fmla="*/ 2147483647 w 625"/>
              <a:gd name="T61" fmla="*/ 2147483647 h 495"/>
              <a:gd name="T62" fmla="*/ 2147483647 w 625"/>
              <a:gd name="T63" fmla="*/ 2147483647 h 495"/>
              <a:gd name="T64" fmla="*/ 2147483647 w 625"/>
              <a:gd name="T65" fmla="*/ 2147483647 h 495"/>
              <a:gd name="T66" fmla="*/ 2147483647 w 625"/>
              <a:gd name="T67" fmla="*/ 2147483647 h 495"/>
              <a:gd name="T68" fmla="*/ 2147483647 w 625"/>
              <a:gd name="T69" fmla="*/ 2147483647 h 495"/>
              <a:gd name="T70" fmla="*/ 0 w 625"/>
              <a:gd name="T71" fmla="*/ 2147483647 h 495"/>
              <a:gd name="T72" fmla="*/ 0 w 625"/>
              <a:gd name="T73" fmla="*/ 2147483647 h 49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25"/>
              <a:gd name="T112" fmla="*/ 0 h 495"/>
              <a:gd name="T113" fmla="*/ 625 w 625"/>
              <a:gd name="T114" fmla="*/ 495 h 49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25" h="495">
                <a:moveTo>
                  <a:pt x="0" y="455"/>
                </a:moveTo>
                <a:lnTo>
                  <a:pt x="117" y="455"/>
                </a:lnTo>
                <a:lnTo>
                  <a:pt x="117" y="378"/>
                </a:lnTo>
                <a:lnTo>
                  <a:pt x="117" y="337"/>
                </a:lnTo>
                <a:lnTo>
                  <a:pt x="158" y="337"/>
                </a:lnTo>
                <a:lnTo>
                  <a:pt x="235" y="337"/>
                </a:lnTo>
                <a:lnTo>
                  <a:pt x="235" y="260"/>
                </a:lnTo>
                <a:lnTo>
                  <a:pt x="235" y="219"/>
                </a:lnTo>
                <a:lnTo>
                  <a:pt x="276" y="219"/>
                </a:lnTo>
                <a:lnTo>
                  <a:pt x="353" y="219"/>
                </a:lnTo>
                <a:lnTo>
                  <a:pt x="353" y="142"/>
                </a:lnTo>
                <a:lnTo>
                  <a:pt x="353" y="101"/>
                </a:lnTo>
                <a:lnTo>
                  <a:pt x="394" y="101"/>
                </a:lnTo>
                <a:lnTo>
                  <a:pt x="495" y="101"/>
                </a:lnTo>
                <a:lnTo>
                  <a:pt x="568" y="29"/>
                </a:lnTo>
                <a:lnTo>
                  <a:pt x="560" y="21"/>
                </a:lnTo>
                <a:lnTo>
                  <a:pt x="593" y="10"/>
                </a:lnTo>
                <a:lnTo>
                  <a:pt x="625" y="0"/>
                </a:lnTo>
                <a:lnTo>
                  <a:pt x="615" y="32"/>
                </a:lnTo>
                <a:lnTo>
                  <a:pt x="604" y="65"/>
                </a:lnTo>
                <a:lnTo>
                  <a:pt x="596" y="57"/>
                </a:lnTo>
                <a:lnTo>
                  <a:pt x="512" y="142"/>
                </a:lnTo>
                <a:lnTo>
                  <a:pt x="394" y="142"/>
                </a:lnTo>
                <a:lnTo>
                  <a:pt x="394" y="219"/>
                </a:lnTo>
                <a:lnTo>
                  <a:pt x="394" y="260"/>
                </a:lnTo>
                <a:lnTo>
                  <a:pt x="353" y="260"/>
                </a:lnTo>
                <a:lnTo>
                  <a:pt x="276" y="260"/>
                </a:lnTo>
                <a:lnTo>
                  <a:pt x="276" y="337"/>
                </a:lnTo>
                <a:lnTo>
                  <a:pt x="276" y="378"/>
                </a:lnTo>
                <a:lnTo>
                  <a:pt x="235" y="378"/>
                </a:lnTo>
                <a:lnTo>
                  <a:pt x="158" y="378"/>
                </a:lnTo>
                <a:lnTo>
                  <a:pt x="158" y="455"/>
                </a:lnTo>
                <a:lnTo>
                  <a:pt x="158" y="495"/>
                </a:lnTo>
                <a:lnTo>
                  <a:pt x="117" y="495"/>
                </a:lnTo>
                <a:lnTo>
                  <a:pt x="0" y="495"/>
                </a:lnTo>
                <a:lnTo>
                  <a:pt x="0" y="455"/>
                </a:lnTo>
              </a:path>
            </a:pathLst>
          </a:custGeom>
          <a:solidFill>
            <a:srgbClr val="D35101"/>
          </a:solidFill>
          <a:ln>
            <a:noFill/>
          </a:ln>
        </p:spPr>
        <p:txBody>
          <a:bodyPr lIns="91358" tIns="45679" rIns="91358" bIns="45679" anchor="ctr"/>
          <a:lstStyle/>
          <a:p>
            <a:endParaRPr lang="zh-CN" altLang="en-US" sz="2400">
              <a:latin typeface="方正黑体简体" panose="02010601030101010101" pitchFamily="2" charset="-122"/>
              <a:ea typeface="方正黑体简体" panose="02010601030101010101" pitchFamily="2" charset="-122"/>
              <a:sym typeface="微软雅黑" panose="020B0503020204020204" charset="-122"/>
            </a:endParaRPr>
          </a:p>
        </p:txBody>
      </p:sp>
      <p:sp>
        <p:nvSpPr>
          <p:cNvPr id="53" name="矩形 8"/>
          <p:cNvSpPr>
            <a:spLocks noChangeArrowheads="1"/>
          </p:cNvSpPr>
          <p:nvPr/>
        </p:nvSpPr>
        <p:spPr bwMode="auto">
          <a:xfrm>
            <a:off x="733236" y="4572970"/>
            <a:ext cx="1046894" cy="36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8" tIns="45679" rIns="91358" bIns="45679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7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月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日</a:t>
            </a:r>
          </a:p>
        </p:txBody>
      </p:sp>
      <p:sp>
        <p:nvSpPr>
          <p:cNvPr id="54" name="矩形 9"/>
          <p:cNvSpPr>
            <a:spLocks noChangeArrowheads="1"/>
          </p:cNvSpPr>
          <p:nvPr/>
        </p:nvSpPr>
        <p:spPr bwMode="auto">
          <a:xfrm>
            <a:off x="1444142" y="3810593"/>
            <a:ext cx="1315592" cy="36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8" tIns="45679" rIns="91358" bIns="45679">
            <a:spAutoFit/>
          </a:bodyPr>
          <a:lstStyle/>
          <a:p>
            <a:pPr algn="ctr" latinLnBrk="1">
              <a:buClr>
                <a:srgbClr val="FF0000"/>
              </a:buClr>
              <a:buSzPct val="70000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7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月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4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日</a:t>
            </a:r>
          </a:p>
        </p:txBody>
      </p:sp>
      <p:sp>
        <p:nvSpPr>
          <p:cNvPr id="55" name="矩形 10"/>
          <p:cNvSpPr>
            <a:spLocks noChangeArrowheads="1"/>
          </p:cNvSpPr>
          <p:nvPr/>
        </p:nvSpPr>
        <p:spPr bwMode="auto">
          <a:xfrm>
            <a:off x="2263804" y="3003944"/>
            <a:ext cx="1456517" cy="36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8" tIns="45679" rIns="91358" bIns="45679">
            <a:spAutoFit/>
          </a:bodyPr>
          <a:lstStyle/>
          <a:p>
            <a:pPr algn="ctr" latinLnBrk="1">
              <a:buClr>
                <a:srgbClr val="FF0000"/>
              </a:buClr>
              <a:buSzPct val="70000"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7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月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12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日</a:t>
            </a:r>
          </a:p>
        </p:txBody>
      </p:sp>
      <p:sp>
        <p:nvSpPr>
          <p:cNvPr id="56" name="矩形 11"/>
          <p:cNvSpPr>
            <a:spLocks noChangeArrowheads="1"/>
          </p:cNvSpPr>
          <p:nvPr/>
        </p:nvSpPr>
        <p:spPr bwMode="auto">
          <a:xfrm>
            <a:off x="3357672" y="2284490"/>
            <a:ext cx="1410577" cy="36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8" tIns="45679" rIns="91358" bIns="45679">
            <a:spAutoFit/>
          </a:bodyPr>
          <a:lstStyle/>
          <a:p>
            <a:pPr algn="ctr" latinLnBrk="1">
              <a:buClr>
                <a:srgbClr val="FF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7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月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16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日</a:t>
            </a:r>
          </a:p>
        </p:txBody>
      </p:sp>
      <p:sp>
        <p:nvSpPr>
          <p:cNvPr id="57" name="Text Box 30"/>
          <p:cNvSpPr>
            <a:spLocks noChangeArrowheads="1"/>
          </p:cNvSpPr>
          <p:nvPr/>
        </p:nvSpPr>
        <p:spPr bwMode="auto">
          <a:xfrm>
            <a:off x="3910871" y="3010177"/>
            <a:ext cx="1726668" cy="5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8" tIns="45679" rIns="91358" bIns="45679">
            <a:spAutoFit/>
          </a:bodyPr>
          <a:lstStyle/>
          <a:p>
            <a:pPr latinLnBrk="1">
              <a:buClr>
                <a:srgbClr val="FF0000"/>
              </a:buClr>
              <a:buSzPct val="70000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数据库终版定稿，与服务器相连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微软雅黑" panose="020B0503020204020204" charset="-122"/>
            </a:endParaRPr>
          </a:p>
        </p:txBody>
      </p:sp>
      <p:sp>
        <p:nvSpPr>
          <p:cNvPr id="58" name="Text Box 30"/>
          <p:cNvSpPr>
            <a:spLocks noChangeArrowheads="1"/>
          </p:cNvSpPr>
          <p:nvPr/>
        </p:nvSpPr>
        <p:spPr bwMode="auto">
          <a:xfrm>
            <a:off x="2045454" y="4633521"/>
            <a:ext cx="2518431" cy="33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8" tIns="45679" rIns="91358" bIns="45679">
            <a:spAutoFit/>
          </a:bodyPr>
          <a:lstStyle/>
          <a:p>
            <a:pPr latinLnBrk="1">
              <a:buClr>
                <a:srgbClr val="FF0000"/>
              </a:buClr>
              <a:buSzPct val="70000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设计完成数据库初稿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微软雅黑" panose="020B0503020204020204" charset="-122"/>
            </a:endParaRPr>
          </a:p>
        </p:txBody>
      </p:sp>
      <p:sp>
        <p:nvSpPr>
          <p:cNvPr id="59" name="Text Box 30"/>
          <p:cNvSpPr>
            <a:spLocks noChangeArrowheads="1"/>
          </p:cNvSpPr>
          <p:nvPr/>
        </p:nvSpPr>
        <p:spPr bwMode="auto">
          <a:xfrm>
            <a:off x="224585" y="5381752"/>
            <a:ext cx="2518431" cy="33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58" tIns="45679" rIns="91358" bIns="45679">
            <a:spAutoFit/>
          </a:bodyPr>
          <a:lstStyle/>
          <a:p>
            <a:pPr latinLnBrk="1">
              <a:buClr>
                <a:srgbClr val="FF0000"/>
              </a:buClr>
              <a:buSzPct val="70000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课下讨论项目需求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微软雅黑" panose="020B050302020402020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830924" y="680235"/>
            <a:ext cx="3699507" cy="458825"/>
          </a:xfrm>
          <a:prstGeom prst="rect">
            <a:avLst/>
          </a:prstGeom>
        </p:spPr>
        <p:txBody>
          <a:bodyPr wrap="square" lIns="91358" tIns="45679" rIns="91358" bIns="4567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根据项目需求形成数据库初步想法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华文黑体" pitchFamily="2" charset="-122"/>
              <a:sym typeface="微软雅黑" panose="020B0503020204020204" charset="-122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907217" y="41666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数据库细节展示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TextBox 23"/>
          <p:cNvSpPr txBox="1"/>
          <p:nvPr/>
        </p:nvSpPr>
        <p:spPr>
          <a:xfrm>
            <a:off x="907217" y="909648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由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李泓萱主要整理与发布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D095AF-D101-473C-8D7F-2FC15F3E6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87" y="1301989"/>
            <a:ext cx="5675783" cy="5222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utoUpdateAnimBg="0"/>
      <p:bldP spid="52" grpId="0" animBg="1"/>
      <p:bldP spid="53" grpId="0"/>
      <p:bldP spid="54" grpId="0"/>
      <p:bldP spid="55" grpId="0"/>
      <p:bldP spid="56" grpId="0"/>
      <p:bldP spid="57" grpId="0" bldLvl="0" autoUpdateAnimBg="0"/>
      <p:bldP spid="58" grpId="0" bldLvl="0" autoUpdateAnimBg="0"/>
      <p:bldP spid="59" grpId="0" bldLvl="0" autoUpdateAnimBg="0"/>
      <p:bldP spid="60" grpId="0"/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/>
          <p:cNvSpPr txBox="1"/>
          <p:nvPr/>
        </p:nvSpPr>
        <p:spPr>
          <a:xfrm>
            <a:off x="907217" y="41666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数据库细节展示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7367" y="416662"/>
            <a:ext cx="189185" cy="778200"/>
          </a:xfrm>
          <a:prstGeom prst="rect">
            <a:avLst/>
          </a:prstGeom>
          <a:solidFill>
            <a:srgbClr val="D3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Box 23"/>
          <p:cNvSpPr txBox="1"/>
          <p:nvPr/>
        </p:nvSpPr>
        <p:spPr>
          <a:xfrm>
            <a:off x="907217" y="909648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由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@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 Oblique" charset="0"/>
                <a:ea typeface="Avenir Medium Oblique" charset="0"/>
                <a:cs typeface="Avenir Medium Oblique" charset="0"/>
              </a:rPr>
              <a:t>李泓萱主要整理与发布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venir Medium Oblique" charset="0"/>
              <a:ea typeface="Avenir Medium Oblique" charset="0"/>
              <a:cs typeface="Avenir Medium Oblique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14FCF6-020A-4081-8124-8B609C686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10" y="1930286"/>
            <a:ext cx="7597614" cy="422600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BF89D6C-5A05-48E2-BA48-60FF3A8A3E8A}"/>
              </a:ext>
            </a:extLst>
          </p:cNvPr>
          <p:cNvSpPr/>
          <p:nvPr/>
        </p:nvSpPr>
        <p:spPr>
          <a:xfrm>
            <a:off x="3605392" y="1335861"/>
            <a:ext cx="1634450" cy="458825"/>
          </a:xfrm>
          <a:prstGeom prst="rect">
            <a:avLst/>
          </a:prstGeom>
        </p:spPr>
        <p:txBody>
          <a:bodyPr wrap="square" lIns="91358" tIns="45679" rIns="91358" bIns="45679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微软雅黑" panose="020B0503020204020204" charset="-122"/>
              </a:rPr>
              <a:t>终版数据库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华文黑体" pitchFamily="2" charset="-122"/>
              <a:sym typeface="微软雅黑" panose="020B050302020402020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B214E3-47EC-4E07-88A5-D68411FAB261}"/>
              </a:ext>
            </a:extLst>
          </p:cNvPr>
          <p:cNvGrpSpPr/>
          <p:nvPr/>
        </p:nvGrpSpPr>
        <p:grpSpPr>
          <a:xfrm>
            <a:off x="8506897" y="2198560"/>
            <a:ext cx="576000" cy="576000"/>
            <a:chOff x="8506897" y="2198560"/>
            <a:chExt cx="576000" cy="576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B8D82E9-4DA5-4B30-8836-E1E07FE1A705}"/>
                </a:ext>
              </a:extLst>
            </p:cNvPr>
            <p:cNvSpPr/>
            <p:nvPr/>
          </p:nvSpPr>
          <p:spPr>
            <a:xfrm>
              <a:off x="8506897" y="2198560"/>
              <a:ext cx="576000" cy="576000"/>
            </a:xfrm>
            <a:prstGeom prst="ellipse">
              <a:avLst/>
            </a:prstGeom>
            <a:noFill/>
            <a:ln>
              <a:solidFill>
                <a:srgbClr val="EA1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方正黑体简体" panose="02010601030101010101" pitchFamily="2" charset="-122"/>
              </a:endParaRPr>
            </a:p>
          </p:txBody>
        </p:sp>
        <p:sp>
          <p:nvSpPr>
            <p:cNvPr id="18" name="writing-letter_103606">
              <a:extLst>
                <a:ext uri="{FF2B5EF4-FFF2-40B4-BE49-F238E27FC236}">
                  <a16:creationId xmlns:a16="http://schemas.microsoft.com/office/drawing/2014/main" id="{327DDC49-9448-48A6-A95A-D07CADF806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58557" y="2342560"/>
              <a:ext cx="272680" cy="288000"/>
            </a:xfrm>
            <a:custGeom>
              <a:avLst/>
              <a:gdLst>
                <a:gd name="connsiteX0" fmla="*/ 96184 w 575249"/>
                <a:gd name="connsiteY0" fmla="*/ 306085 h 607568"/>
                <a:gd name="connsiteX1" fmla="*/ 79590 w 575249"/>
                <a:gd name="connsiteY1" fmla="*/ 322655 h 607568"/>
                <a:gd name="connsiteX2" fmla="*/ 96184 w 575249"/>
                <a:gd name="connsiteY2" fmla="*/ 339225 h 607568"/>
                <a:gd name="connsiteX3" fmla="*/ 209422 w 575249"/>
                <a:gd name="connsiteY3" fmla="*/ 339225 h 607568"/>
                <a:gd name="connsiteX4" fmla="*/ 226016 w 575249"/>
                <a:gd name="connsiteY4" fmla="*/ 322655 h 607568"/>
                <a:gd name="connsiteX5" fmla="*/ 209422 w 575249"/>
                <a:gd name="connsiteY5" fmla="*/ 306085 h 607568"/>
                <a:gd name="connsiteX6" fmla="*/ 96184 w 575249"/>
                <a:gd name="connsiteY6" fmla="*/ 192857 h 607568"/>
                <a:gd name="connsiteX7" fmla="*/ 79590 w 575249"/>
                <a:gd name="connsiteY7" fmla="*/ 209427 h 607568"/>
                <a:gd name="connsiteX8" fmla="*/ 96184 w 575249"/>
                <a:gd name="connsiteY8" fmla="*/ 225843 h 607568"/>
                <a:gd name="connsiteX9" fmla="*/ 335875 w 575249"/>
                <a:gd name="connsiteY9" fmla="*/ 225843 h 607568"/>
                <a:gd name="connsiteX10" fmla="*/ 352315 w 575249"/>
                <a:gd name="connsiteY10" fmla="*/ 209427 h 607568"/>
                <a:gd name="connsiteX11" fmla="*/ 335875 w 575249"/>
                <a:gd name="connsiteY11" fmla="*/ 192857 h 607568"/>
                <a:gd name="connsiteX12" fmla="*/ 96184 w 575249"/>
                <a:gd name="connsiteY12" fmla="*/ 117371 h 607568"/>
                <a:gd name="connsiteX13" fmla="*/ 79590 w 575249"/>
                <a:gd name="connsiteY13" fmla="*/ 133941 h 607568"/>
                <a:gd name="connsiteX14" fmla="*/ 96184 w 575249"/>
                <a:gd name="connsiteY14" fmla="*/ 150358 h 607568"/>
                <a:gd name="connsiteX15" fmla="*/ 209422 w 575249"/>
                <a:gd name="connsiteY15" fmla="*/ 150358 h 607568"/>
                <a:gd name="connsiteX16" fmla="*/ 226016 w 575249"/>
                <a:gd name="connsiteY16" fmla="*/ 133941 h 607568"/>
                <a:gd name="connsiteX17" fmla="*/ 209422 w 575249"/>
                <a:gd name="connsiteY17" fmla="*/ 117371 h 607568"/>
                <a:gd name="connsiteX18" fmla="*/ 555428 w 575249"/>
                <a:gd name="connsiteY18" fmla="*/ 65485 h 607568"/>
                <a:gd name="connsiteX19" fmla="*/ 561882 w 575249"/>
                <a:gd name="connsiteY19" fmla="*/ 66559 h 607568"/>
                <a:gd name="connsiteX20" fmla="*/ 575249 w 575249"/>
                <a:gd name="connsiteY20" fmla="*/ 85430 h 607568"/>
                <a:gd name="connsiteX21" fmla="*/ 575249 w 575249"/>
                <a:gd name="connsiteY21" fmla="*/ 194819 h 607568"/>
                <a:gd name="connsiteX22" fmla="*/ 570947 w 575249"/>
                <a:gd name="connsiteY22" fmla="*/ 207399 h 607568"/>
                <a:gd name="connsiteX23" fmla="*/ 424980 w 575249"/>
                <a:gd name="connsiteY23" fmla="*/ 389817 h 607568"/>
                <a:gd name="connsiteX24" fmla="*/ 409307 w 575249"/>
                <a:gd name="connsiteY24" fmla="*/ 397181 h 607568"/>
                <a:gd name="connsiteX25" fmla="*/ 338014 w 575249"/>
                <a:gd name="connsiteY25" fmla="*/ 397181 h 607568"/>
                <a:gd name="connsiteX26" fmla="*/ 315581 w 575249"/>
                <a:gd name="connsiteY26" fmla="*/ 426024 h 607568"/>
                <a:gd name="connsiteX27" fmla="*/ 299755 w 575249"/>
                <a:gd name="connsiteY27" fmla="*/ 433695 h 607568"/>
                <a:gd name="connsiteX28" fmla="*/ 287617 w 575249"/>
                <a:gd name="connsiteY28" fmla="*/ 429553 h 607568"/>
                <a:gd name="connsiteX29" fmla="*/ 284083 w 575249"/>
                <a:gd name="connsiteY29" fmla="*/ 401630 h 607568"/>
                <a:gd name="connsiteX30" fmla="*/ 539602 w 575249"/>
                <a:gd name="connsiteY30" fmla="*/ 73156 h 607568"/>
                <a:gd name="connsiteX31" fmla="*/ 555428 w 575249"/>
                <a:gd name="connsiteY31" fmla="*/ 65485 h 607568"/>
                <a:gd name="connsiteX32" fmla="*/ 20589 w 575249"/>
                <a:gd name="connsiteY32" fmla="*/ 0 h 607568"/>
                <a:gd name="connsiteX33" fmla="*/ 474004 w 575249"/>
                <a:gd name="connsiteY33" fmla="*/ 0 h 607568"/>
                <a:gd name="connsiteX34" fmla="*/ 494593 w 575249"/>
                <a:gd name="connsiteY34" fmla="*/ 20559 h 607568"/>
                <a:gd name="connsiteX35" fmla="*/ 494593 w 575249"/>
                <a:gd name="connsiteY35" fmla="*/ 77173 h 607568"/>
                <a:gd name="connsiteX36" fmla="*/ 257975 w 575249"/>
                <a:gd name="connsiteY36" fmla="*/ 381418 h 607568"/>
                <a:gd name="connsiteX37" fmla="*/ 247220 w 575249"/>
                <a:gd name="connsiteY37" fmla="*/ 420388 h 607568"/>
                <a:gd name="connsiteX38" fmla="*/ 267347 w 575249"/>
                <a:gd name="connsiteY38" fmla="*/ 455676 h 607568"/>
                <a:gd name="connsiteX39" fmla="*/ 299767 w 575249"/>
                <a:gd name="connsiteY39" fmla="*/ 466723 h 607568"/>
                <a:gd name="connsiteX40" fmla="*/ 341713 w 575249"/>
                <a:gd name="connsiteY40" fmla="*/ 446317 h 607568"/>
                <a:gd name="connsiteX41" fmla="*/ 354159 w 575249"/>
                <a:gd name="connsiteY41" fmla="*/ 430361 h 607568"/>
                <a:gd name="connsiteX42" fmla="*/ 409318 w 575249"/>
                <a:gd name="connsiteY42" fmla="*/ 430361 h 607568"/>
                <a:gd name="connsiteX43" fmla="*/ 450803 w 575249"/>
                <a:gd name="connsiteY43" fmla="*/ 410415 h 607568"/>
                <a:gd name="connsiteX44" fmla="*/ 494593 w 575249"/>
                <a:gd name="connsiteY44" fmla="*/ 355642 h 607568"/>
                <a:gd name="connsiteX45" fmla="*/ 494593 w 575249"/>
                <a:gd name="connsiteY45" fmla="*/ 587009 h 607568"/>
                <a:gd name="connsiteX46" fmla="*/ 474004 w 575249"/>
                <a:gd name="connsiteY46" fmla="*/ 607568 h 607568"/>
                <a:gd name="connsiteX47" fmla="*/ 20589 w 575249"/>
                <a:gd name="connsiteY47" fmla="*/ 607568 h 607568"/>
                <a:gd name="connsiteX48" fmla="*/ 0 w 575249"/>
                <a:gd name="connsiteY48" fmla="*/ 587009 h 607568"/>
                <a:gd name="connsiteX49" fmla="*/ 0 w 575249"/>
                <a:gd name="connsiteY49" fmla="*/ 20559 h 607568"/>
                <a:gd name="connsiteX50" fmla="*/ 20589 w 575249"/>
                <a:gd name="connsiteY50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75249" h="607568">
                  <a:moveTo>
                    <a:pt x="96184" y="306085"/>
                  </a:moveTo>
                  <a:cubicBezTo>
                    <a:pt x="86965" y="306085"/>
                    <a:pt x="79590" y="313603"/>
                    <a:pt x="79590" y="322655"/>
                  </a:cubicBezTo>
                  <a:cubicBezTo>
                    <a:pt x="79590" y="331708"/>
                    <a:pt x="86965" y="339225"/>
                    <a:pt x="96184" y="339225"/>
                  </a:cubicBezTo>
                  <a:lnTo>
                    <a:pt x="209422" y="339225"/>
                  </a:lnTo>
                  <a:cubicBezTo>
                    <a:pt x="218641" y="339225"/>
                    <a:pt x="226016" y="331708"/>
                    <a:pt x="226016" y="322655"/>
                  </a:cubicBezTo>
                  <a:cubicBezTo>
                    <a:pt x="226016" y="313603"/>
                    <a:pt x="218641" y="306085"/>
                    <a:pt x="209422" y="306085"/>
                  </a:cubicBezTo>
                  <a:close/>
                  <a:moveTo>
                    <a:pt x="96184" y="192857"/>
                  </a:moveTo>
                  <a:cubicBezTo>
                    <a:pt x="86965" y="192857"/>
                    <a:pt x="79590" y="200221"/>
                    <a:pt x="79590" y="209427"/>
                  </a:cubicBezTo>
                  <a:cubicBezTo>
                    <a:pt x="79590" y="218479"/>
                    <a:pt x="86965" y="225843"/>
                    <a:pt x="96184" y="225843"/>
                  </a:cubicBezTo>
                  <a:lnTo>
                    <a:pt x="335875" y="225843"/>
                  </a:lnTo>
                  <a:cubicBezTo>
                    <a:pt x="344940" y="225843"/>
                    <a:pt x="352315" y="218479"/>
                    <a:pt x="352315" y="209427"/>
                  </a:cubicBezTo>
                  <a:cubicBezTo>
                    <a:pt x="352315" y="200221"/>
                    <a:pt x="344940" y="192857"/>
                    <a:pt x="335875" y="192857"/>
                  </a:cubicBezTo>
                  <a:close/>
                  <a:moveTo>
                    <a:pt x="96184" y="117371"/>
                  </a:moveTo>
                  <a:cubicBezTo>
                    <a:pt x="86965" y="117371"/>
                    <a:pt x="79590" y="124736"/>
                    <a:pt x="79590" y="133941"/>
                  </a:cubicBezTo>
                  <a:cubicBezTo>
                    <a:pt x="79590" y="142993"/>
                    <a:pt x="86965" y="150358"/>
                    <a:pt x="96184" y="150358"/>
                  </a:cubicBezTo>
                  <a:lnTo>
                    <a:pt x="209422" y="150358"/>
                  </a:lnTo>
                  <a:cubicBezTo>
                    <a:pt x="218641" y="150358"/>
                    <a:pt x="226016" y="142993"/>
                    <a:pt x="226016" y="133941"/>
                  </a:cubicBezTo>
                  <a:cubicBezTo>
                    <a:pt x="226016" y="124736"/>
                    <a:pt x="218641" y="117371"/>
                    <a:pt x="209422" y="117371"/>
                  </a:cubicBezTo>
                  <a:close/>
                  <a:moveTo>
                    <a:pt x="555428" y="65485"/>
                  </a:moveTo>
                  <a:cubicBezTo>
                    <a:pt x="557579" y="65485"/>
                    <a:pt x="559730" y="65792"/>
                    <a:pt x="561882" y="66559"/>
                  </a:cubicBezTo>
                  <a:cubicBezTo>
                    <a:pt x="569871" y="69321"/>
                    <a:pt x="575249" y="76838"/>
                    <a:pt x="575249" y="85430"/>
                  </a:cubicBezTo>
                  <a:lnTo>
                    <a:pt x="575249" y="194819"/>
                  </a:lnTo>
                  <a:cubicBezTo>
                    <a:pt x="575249" y="199421"/>
                    <a:pt x="573713" y="203871"/>
                    <a:pt x="570947" y="207399"/>
                  </a:cubicBezTo>
                  <a:lnTo>
                    <a:pt x="424980" y="389817"/>
                  </a:lnTo>
                  <a:cubicBezTo>
                    <a:pt x="421138" y="394419"/>
                    <a:pt x="415453" y="397181"/>
                    <a:pt x="409307" y="397181"/>
                  </a:cubicBezTo>
                  <a:lnTo>
                    <a:pt x="338014" y="397181"/>
                  </a:lnTo>
                  <a:lnTo>
                    <a:pt x="315581" y="426024"/>
                  </a:lnTo>
                  <a:cubicBezTo>
                    <a:pt x="311586" y="431087"/>
                    <a:pt x="305747" y="433695"/>
                    <a:pt x="299755" y="433695"/>
                  </a:cubicBezTo>
                  <a:cubicBezTo>
                    <a:pt x="295453" y="433695"/>
                    <a:pt x="291151" y="432314"/>
                    <a:pt x="287617" y="429553"/>
                  </a:cubicBezTo>
                  <a:cubicBezTo>
                    <a:pt x="278859" y="422802"/>
                    <a:pt x="277322" y="410222"/>
                    <a:pt x="284083" y="401630"/>
                  </a:cubicBezTo>
                  <a:lnTo>
                    <a:pt x="539602" y="73156"/>
                  </a:lnTo>
                  <a:cubicBezTo>
                    <a:pt x="543444" y="68247"/>
                    <a:pt x="549282" y="65485"/>
                    <a:pt x="555428" y="65485"/>
                  </a:cubicBezTo>
                  <a:close/>
                  <a:moveTo>
                    <a:pt x="20589" y="0"/>
                  </a:moveTo>
                  <a:lnTo>
                    <a:pt x="474004" y="0"/>
                  </a:lnTo>
                  <a:cubicBezTo>
                    <a:pt x="485374" y="0"/>
                    <a:pt x="494593" y="9206"/>
                    <a:pt x="494593" y="20559"/>
                  </a:cubicBezTo>
                  <a:lnTo>
                    <a:pt x="494593" y="77173"/>
                  </a:lnTo>
                  <a:lnTo>
                    <a:pt x="257975" y="381418"/>
                  </a:lnTo>
                  <a:cubicBezTo>
                    <a:pt x="249217" y="392464"/>
                    <a:pt x="245529" y="406426"/>
                    <a:pt x="247220" y="420388"/>
                  </a:cubicBezTo>
                  <a:cubicBezTo>
                    <a:pt x="248910" y="434503"/>
                    <a:pt x="256131" y="446931"/>
                    <a:pt x="267347" y="455676"/>
                  </a:cubicBezTo>
                  <a:cubicBezTo>
                    <a:pt x="276566" y="462887"/>
                    <a:pt x="288090" y="466723"/>
                    <a:pt x="299767" y="466723"/>
                  </a:cubicBezTo>
                  <a:cubicBezTo>
                    <a:pt x="316361" y="466723"/>
                    <a:pt x="331573" y="459358"/>
                    <a:pt x="341713" y="446317"/>
                  </a:cubicBezTo>
                  <a:lnTo>
                    <a:pt x="354159" y="430361"/>
                  </a:lnTo>
                  <a:lnTo>
                    <a:pt x="409318" y="430361"/>
                  </a:lnTo>
                  <a:cubicBezTo>
                    <a:pt x="425605" y="430361"/>
                    <a:pt x="440663" y="422996"/>
                    <a:pt x="450803" y="410415"/>
                  </a:cubicBezTo>
                  <a:lnTo>
                    <a:pt x="494593" y="355642"/>
                  </a:lnTo>
                  <a:lnTo>
                    <a:pt x="494593" y="587009"/>
                  </a:lnTo>
                  <a:cubicBezTo>
                    <a:pt x="494593" y="598362"/>
                    <a:pt x="485374" y="607568"/>
                    <a:pt x="474004" y="607568"/>
                  </a:cubicBezTo>
                  <a:lnTo>
                    <a:pt x="20589" y="607568"/>
                  </a:lnTo>
                  <a:cubicBezTo>
                    <a:pt x="9219" y="607568"/>
                    <a:pt x="0" y="598362"/>
                    <a:pt x="0" y="587009"/>
                  </a:cubicBezTo>
                  <a:lnTo>
                    <a:pt x="0" y="20559"/>
                  </a:lnTo>
                  <a:cubicBezTo>
                    <a:pt x="0" y="9206"/>
                    <a:pt x="9219" y="0"/>
                    <a:pt x="20589" y="0"/>
                  </a:cubicBezTo>
                  <a:close/>
                </a:path>
              </a:pathLst>
            </a:custGeom>
            <a:solidFill>
              <a:srgbClr val="D3510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107B895-CD97-4960-8CDC-414C1CCA8A4E}"/>
              </a:ext>
            </a:extLst>
          </p:cNvPr>
          <p:cNvGrpSpPr/>
          <p:nvPr/>
        </p:nvGrpSpPr>
        <p:grpSpPr>
          <a:xfrm>
            <a:off x="8514778" y="3140592"/>
            <a:ext cx="576000" cy="576000"/>
            <a:chOff x="8514778" y="3140592"/>
            <a:chExt cx="576000" cy="576000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D4FA865-08AC-46E5-A7FE-697DB345FCD3}"/>
                </a:ext>
              </a:extLst>
            </p:cNvPr>
            <p:cNvSpPr/>
            <p:nvPr/>
          </p:nvSpPr>
          <p:spPr>
            <a:xfrm>
              <a:off x="8514778" y="3140592"/>
              <a:ext cx="576000" cy="576000"/>
            </a:xfrm>
            <a:prstGeom prst="ellipse">
              <a:avLst/>
            </a:prstGeom>
            <a:noFill/>
            <a:ln>
              <a:solidFill>
                <a:srgbClr val="EA18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方正黑体简体" panose="02010601030101010101" pitchFamily="2" charset="-122"/>
              </a:endParaRPr>
            </a:p>
          </p:txBody>
        </p:sp>
        <p:sp>
          <p:nvSpPr>
            <p:cNvPr id="20" name="statistics_102512">
              <a:extLst>
                <a:ext uri="{FF2B5EF4-FFF2-40B4-BE49-F238E27FC236}">
                  <a16:creationId xmlns:a16="http://schemas.microsoft.com/office/drawing/2014/main" id="{1B9C7DBD-AB88-4B0C-BF20-CC0CBAA94E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58557" y="3290467"/>
              <a:ext cx="288443" cy="288000"/>
            </a:xfrm>
            <a:custGeom>
              <a:avLst/>
              <a:gdLst>
                <a:gd name="connsiteX0" fmla="*/ 437722 w 608502"/>
                <a:gd name="connsiteY0" fmla="*/ 512587 h 607568"/>
                <a:gd name="connsiteX1" fmla="*/ 532663 w 608502"/>
                <a:gd name="connsiteY1" fmla="*/ 592838 h 607568"/>
                <a:gd name="connsiteX2" fmla="*/ 558318 w 608502"/>
                <a:gd name="connsiteY2" fmla="*/ 606494 h 607568"/>
                <a:gd name="connsiteX3" fmla="*/ 552019 w 608502"/>
                <a:gd name="connsiteY3" fmla="*/ 607568 h 607568"/>
                <a:gd name="connsiteX4" fmla="*/ 457233 w 608502"/>
                <a:gd name="connsiteY4" fmla="*/ 607568 h 607568"/>
                <a:gd name="connsiteX5" fmla="*/ 437722 w 608502"/>
                <a:gd name="connsiteY5" fmla="*/ 588081 h 607568"/>
                <a:gd name="connsiteX6" fmla="*/ 282247 w 608502"/>
                <a:gd name="connsiteY6" fmla="*/ 408856 h 607568"/>
                <a:gd name="connsiteX7" fmla="*/ 322821 w 608502"/>
                <a:gd name="connsiteY7" fmla="*/ 482050 h 607568"/>
                <a:gd name="connsiteX8" fmla="*/ 365393 w 608502"/>
                <a:gd name="connsiteY8" fmla="*/ 515347 h 607568"/>
                <a:gd name="connsiteX9" fmla="*/ 365393 w 608502"/>
                <a:gd name="connsiteY9" fmla="*/ 588081 h 607568"/>
                <a:gd name="connsiteX10" fmla="*/ 345875 w 608502"/>
                <a:gd name="connsiteY10" fmla="*/ 607568 h 607568"/>
                <a:gd name="connsiteX11" fmla="*/ 250895 w 608502"/>
                <a:gd name="connsiteY11" fmla="*/ 607568 h 607568"/>
                <a:gd name="connsiteX12" fmla="*/ 231530 w 608502"/>
                <a:gd name="connsiteY12" fmla="*/ 588081 h 607568"/>
                <a:gd name="connsiteX13" fmla="*/ 231530 w 608502"/>
                <a:gd name="connsiteY13" fmla="*/ 422973 h 607568"/>
                <a:gd name="connsiteX14" fmla="*/ 255659 w 608502"/>
                <a:gd name="connsiteY14" fmla="*/ 418523 h 607568"/>
                <a:gd name="connsiteX15" fmla="*/ 29361 w 608502"/>
                <a:gd name="connsiteY15" fmla="*/ 292846 h 607568"/>
                <a:gd name="connsiteX16" fmla="*/ 39346 w 608502"/>
                <a:gd name="connsiteY16" fmla="*/ 306963 h 607568"/>
                <a:gd name="connsiteX17" fmla="*/ 96334 w 608502"/>
                <a:gd name="connsiteY17" fmla="*/ 336425 h 607568"/>
                <a:gd name="connsiteX18" fmla="*/ 150250 w 608502"/>
                <a:gd name="connsiteY18" fmla="*/ 336425 h 607568"/>
                <a:gd name="connsiteX19" fmla="*/ 163153 w 608502"/>
                <a:gd name="connsiteY19" fmla="*/ 369877 h 607568"/>
                <a:gd name="connsiteX20" fmla="*/ 163153 w 608502"/>
                <a:gd name="connsiteY20" fmla="*/ 588080 h 607568"/>
                <a:gd name="connsiteX21" fmla="*/ 143799 w 608502"/>
                <a:gd name="connsiteY21" fmla="*/ 607568 h 607568"/>
                <a:gd name="connsiteX22" fmla="*/ 48869 w 608502"/>
                <a:gd name="connsiteY22" fmla="*/ 607568 h 607568"/>
                <a:gd name="connsiteX23" fmla="*/ 29361 w 608502"/>
                <a:gd name="connsiteY23" fmla="*/ 588080 h 607568"/>
                <a:gd name="connsiteX24" fmla="*/ 457241 w 608502"/>
                <a:gd name="connsiteY24" fmla="*/ 201464 h 607568"/>
                <a:gd name="connsiteX25" fmla="*/ 552067 w 608502"/>
                <a:gd name="connsiteY25" fmla="*/ 201464 h 607568"/>
                <a:gd name="connsiteX26" fmla="*/ 571585 w 608502"/>
                <a:gd name="connsiteY26" fmla="*/ 220945 h 607568"/>
                <a:gd name="connsiteX27" fmla="*/ 571585 w 608502"/>
                <a:gd name="connsiteY27" fmla="*/ 443362 h 607568"/>
                <a:gd name="connsiteX28" fmla="*/ 498429 w 608502"/>
                <a:gd name="connsiteY28" fmla="*/ 381545 h 607568"/>
                <a:gd name="connsiteX29" fmla="*/ 440027 w 608502"/>
                <a:gd name="connsiteY29" fmla="*/ 366360 h 607568"/>
                <a:gd name="connsiteX30" fmla="*/ 437722 w 608502"/>
                <a:gd name="connsiteY30" fmla="*/ 366820 h 607568"/>
                <a:gd name="connsiteX31" fmla="*/ 437722 w 608502"/>
                <a:gd name="connsiteY31" fmla="*/ 220945 h 607568"/>
                <a:gd name="connsiteX32" fmla="*/ 457241 w 608502"/>
                <a:gd name="connsiteY32" fmla="*/ 201464 h 607568"/>
                <a:gd name="connsiteX33" fmla="*/ 35985 w 608502"/>
                <a:gd name="connsiteY33" fmla="*/ 143719 h 607568"/>
                <a:gd name="connsiteX34" fmla="*/ 55922 w 608502"/>
                <a:gd name="connsiteY34" fmla="*/ 156337 h 607568"/>
                <a:gd name="connsiteX35" fmla="*/ 112160 w 608502"/>
                <a:gd name="connsiteY35" fmla="*/ 236261 h 607568"/>
                <a:gd name="connsiteX36" fmla="*/ 198055 w 608502"/>
                <a:gd name="connsiteY36" fmla="*/ 236261 h 607568"/>
                <a:gd name="connsiteX37" fmla="*/ 226635 w 608502"/>
                <a:gd name="connsiteY37" fmla="*/ 255897 h 607568"/>
                <a:gd name="connsiteX38" fmla="*/ 249222 w 608502"/>
                <a:gd name="connsiteY38" fmla="*/ 314038 h 607568"/>
                <a:gd name="connsiteX39" fmla="*/ 303463 w 608502"/>
                <a:gd name="connsiteY39" fmla="*/ 294095 h 607568"/>
                <a:gd name="connsiteX40" fmla="*/ 340956 w 608502"/>
                <a:gd name="connsiteY40" fmla="*/ 307902 h 607568"/>
                <a:gd name="connsiteX41" fmla="*/ 399806 w 608502"/>
                <a:gd name="connsiteY41" fmla="*/ 413906 h 607568"/>
                <a:gd name="connsiteX42" fmla="*/ 447594 w 608502"/>
                <a:gd name="connsiteY42" fmla="*/ 404548 h 607568"/>
                <a:gd name="connsiteX43" fmla="*/ 473254 w 608502"/>
                <a:gd name="connsiteY43" fmla="*/ 411298 h 607568"/>
                <a:gd name="connsiteX44" fmla="*/ 597563 w 608502"/>
                <a:gd name="connsiteY44" fmla="*/ 516228 h 607568"/>
                <a:gd name="connsiteX45" fmla="*/ 601251 w 608502"/>
                <a:gd name="connsiteY45" fmla="*/ 559488 h 607568"/>
                <a:gd name="connsiteX46" fmla="*/ 577741 w 608502"/>
                <a:gd name="connsiteY46" fmla="*/ 570380 h 607568"/>
                <a:gd name="connsiteX47" fmla="*/ 557919 w 608502"/>
                <a:gd name="connsiteY47" fmla="*/ 563017 h 607568"/>
                <a:gd name="connsiteX48" fmla="*/ 444828 w 608502"/>
                <a:gd name="connsiteY48" fmla="*/ 467598 h 607568"/>
                <a:gd name="connsiteX49" fmla="*/ 389665 w 608502"/>
                <a:gd name="connsiteY49" fmla="*/ 478336 h 607568"/>
                <a:gd name="connsiteX50" fmla="*/ 356936 w 608502"/>
                <a:gd name="connsiteY50" fmla="*/ 463149 h 607568"/>
                <a:gd name="connsiteX51" fmla="*/ 300083 w 608502"/>
                <a:gd name="connsiteY51" fmla="*/ 360827 h 607568"/>
                <a:gd name="connsiteX52" fmla="*/ 242154 w 608502"/>
                <a:gd name="connsiteY52" fmla="*/ 382151 h 607568"/>
                <a:gd name="connsiteX53" fmla="*/ 202818 w 608502"/>
                <a:gd name="connsiteY53" fmla="*/ 364356 h 607568"/>
                <a:gd name="connsiteX54" fmla="*/ 177004 w 608502"/>
                <a:gd name="connsiteY54" fmla="*/ 297624 h 607568"/>
                <a:gd name="connsiteX55" fmla="*/ 96334 w 608502"/>
                <a:gd name="connsiteY55" fmla="*/ 297624 h 607568"/>
                <a:gd name="connsiteX56" fmla="*/ 71134 w 608502"/>
                <a:gd name="connsiteY56" fmla="*/ 284584 h 607568"/>
                <a:gd name="connsiteX57" fmla="*/ 5523 w 608502"/>
                <a:gd name="connsiteY57" fmla="*/ 191620 h 607568"/>
                <a:gd name="connsiteX58" fmla="*/ 13052 w 608502"/>
                <a:gd name="connsiteY58" fmla="*/ 148820 h 607568"/>
                <a:gd name="connsiteX59" fmla="*/ 35985 w 608502"/>
                <a:gd name="connsiteY59" fmla="*/ 143719 h 607568"/>
                <a:gd name="connsiteX60" fmla="*/ 250895 w 608502"/>
                <a:gd name="connsiteY60" fmla="*/ 99286 h 607568"/>
                <a:gd name="connsiteX61" fmla="*/ 345875 w 608502"/>
                <a:gd name="connsiteY61" fmla="*/ 99286 h 607568"/>
                <a:gd name="connsiteX62" fmla="*/ 365393 w 608502"/>
                <a:gd name="connsiteY62" fmla="*/ 118615 h 607568"/>
                <a:gd name="connsiteX63" fmla="*/ 365393 w 608502"/>
                <a:gd name="connsiteY63" fmla="*/ 275699 h 607568"/>
                <a:gd name="connsiteX64" fmla="*/ 289932 w 608502"/>
                <a:gd name="connsiteY64" fmla="*/ 257598 h 607568"/>
                <a:gd name="connsiteX65" fmla="*/ 271643 w 608502"/>
                <a:gd name="connsiteY65" fmla="*/ 264347 h 607568"/>
                <a:gd name="connsiteX66" fmla="*/ 263036 w 608502"/>
                <a:gd name="connsiteY66" fmla="*/ 241951 h 607568"/>
                <a:gd name="connsiteX67" fmla="*/ 231530 w 608502"/>
                <a:gd name="connsiteY67" fmla="*/ 206054 h 607568"/>
                <a:gd name="connsiteX68" fmla="*/ 231530 w 608502"/>
                <a:gd name="connsiteY68" fmla="*/ 118615 h 607568"/>
                <a:gd name="connsiteX69" fmla="*/ 250895 w 608502"/>
                <a:gd name="connsiteY69" fmla="*/ 99286 h 607568"/>
                <a:gd name="connsiteX70" fmla="*/ 48869 w 608502"/>
                <a:gd name="connsiteY70" fmla="*/ 0 h 607568"/>
                <a:gd name="connsiteX71" fmla="*/ 143799 w 608502"/>
                <a:gd name="connsiteY71" fmla="*/ 0 h 607568"/>
                <a:gd name="connsiteX72" fmla="*/ 163153 w 608502"/>
                <a:gd name="connsiteY72" fmla="*/ 19483 h 607568"/>
                <a:gd name="connsiteX73" fmla="*/ 163153 w 608502"/>
                <a:gd name="connsiteY73" fmla="*/ 197442 h 607568"/>
                <a:gd name="connsiteX74" fmla="*/ 132432 w 608502"/>
                <a:gd name="connsiteY74" fmla="*/ 197442 h 607568"/>
                <a:gd name="connsiteX75" fmla="*/ 87732 w 608502"/>
                <a:gd name="connsiteY75" fmla="*/ 133929 h 607568"/>
                <a:gd name="connsiteX76" fmla="*/ 29361 w 608502"/>
                <a:gd name="connsiteY76" fmla="*/ 104320 h 607568"/>
                <a:gd name="connsiteX77" fmla="*/ 29361 w 608502"/>
                <a:gd name="connsiteY77" fmla="*/ 19483 h 607568"/>
                <a:gd name="connsiteX78" fmla="*/ 48869 w 608502"/>
                <a:gd name="connsiteY78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8502" h="607568">
                  <a:moveTo>
                    <a:pt x="437722" y="512587"/>
                  </a:moveTo>
                  <a:lnTo>
                    <a:pt x="532663" y="592838"/>
                  </a:lnTo>
                  <a:cubicBezTo>
                    <a:pt x="540344" y="599282"/>
                    <a:pt x="549101" y="603886"/>
                    <a:pt x="558318" y="606494"/>
                  </a:cubicBezTo>
                  <a:cubicBezTo>
                    <a:pt x="556321" y="607108"/>
                    <a:pt x="554324" y="607568"/>
                    <a:pt x="552019" y="607568"/>
                  </a:cubicBezTo>
                  <a:lnTo>
                    <a:pt x="457233" y="607568"/>
                  </a:lnTo>
                  <a:cubicBezTo>
                    <a:pt x="446479" y="607568"/>
                    <a:pt x="437722" y="598822"/>
                    <a:pt x="437722" y="588081"/>
                  </a:cubicBezTo>
                  <a:close/>
                  <a:moveTo>
                    <a:pt x="282247" y="408856"/>
                  </a:moveTo>
                  <a:lnTo>
                    <a:pt x="322821" y="482050"/>
                  </a:lnTo>
                  <a:cubicBezTo>
                    <a:pt x="332196" y="498775"/>
                    <a:pt x="347719" y="510591"/>
                    <a:pt x="365393" y="515347"/>
                  </a:cubicBezTo>
                  <a:lnTo>
                    <a:pt x="365393" y="588081"/>
                  </a:lnTo>
                  <a:cubicBezTo>
                    <a:pt x="365393" y="598822"/>
                    <a:pt x="356633" y="607568"/>
                    <a:pt x="345875" y="607568"/>
                  </a:cubicBezTo>
                  <a:lnTo>
                    <a:pt x="250895" y="607568"/>
                  </a:lnTo>
                  <a:cubicBezTo>
                    <a:pt x="240137" y="607568"/>
                    <a:pt x="231530" y="598822"/>
                    <a:pt x="231530" y="588081"/>
                  </a:cubicBezTo>
                  <a:lnTo>
                    <a:pt x="231530" y="422973"/>
                  </a:lnTo>
                  <a:cubicBezTo>
                    <a:pt x="239522" y="422973"/>
                    <a:pt x="247667" y="421592"/>
                    <a:pt x="255659" y="418523"/>
                  </a:cubicBezTo>
                  <a:close/>
                  <a:moveTo>
                    <a:pt x="29361" y="292846"/>
                  </a:moveTo>
                  <a:lnTo>
                    <a:pt x="39346" y="306963"/>
                  </a:lnTo>
                  <a:cubicBezTo>
                    <a:pt x="52402" y="325531"/>
                    <a:pt x="73600" y="336425"/>
                    <a:pt x="96334" y="336425"/>
                  </a:cubicBezTo>
                  <a:lnTo>
                    <a:pt x="150250" y="336425"/>
                  </a:lnTo>
                  <a:lnTo>
                    <a:pt x="163153" y="369877"/>
                  </a:lnTo>
                  <a:lnTo>
                    <a:pt x="163153" y="588080"/>
                  </a:lnTo>
                  <a:cubicBezTo>
                    <a:pt x="163153" y="598822"/>
                    <a:pt x="154551" y="607568"/>
                    <a:pt x="143799" y="607568"/>
                  </a:cubicBezTo>
                  <a:lnTo>
                    <a:pt x="48869" y="607568"/>
                  </a:lnTo>
                  <a:cubicBezTo>
                    <a:pt x="38117" y="607568"/>
                    <a:pt x="29361" y="598822"/>
                    <a:pt x="29361" y="588080"/>
                  </a:cubicBezTo>
                  <a:close/>
                  <a:moveTo>
                    <a:pt x="457241" y="201464"/>
                  </a:moveTo>
                  <a:lnTo>
                    <a:pt x="552067" y="201464"/>
                  </a:lnTo>
                  <a:cubicBezTo>
                    <a:pt x="562825" y="201464"/>
                    <a:pt x="571585" y="210207"/>
                    <a:pt x="571585" y="220945"/>
                  </a:cubicBezTo>
                  <a:lnTo>
                    <a:pt x="571585" y="443362"/>
                  </a:lnTo>
                  <a:lnTo>
                    <a:pt x="498429" y="381545"/>
                  </a:lnTo>
                  <a:cubicBezTo>
                    <a:pt x="482292" y="367894"/>
                    <a:pt x="460775" y="362372"/>
                    <a:pt x="440027" y="366360"/>
                  </a:cubicBezTo>
                  <a:lnTo>
                    <a:pt x="437722" y="366820"/>
                  </a:lnTo>
                  <a:lnTo>
                    <a:pt x="437722" y="220945"/>
                  </a:lnTo>
                  <a:cubicBezTo>
                    <a:pt x="437722" y="210207"/>
                    <a:pt x="446482" y="201464"/>
                    <a:pt x="457241" y="201464"/>
                  </a:cubicBezTo>
                  <a:close/>
                  <a:moveTo>
                    <a:pt x="35985" y="143719"/>
                  </a:moveTo>
                  <a:cubicBezTo>
                    <a:pt x="43745" y="145061"/>
                    <a:pt x="51005" y="149357"/>
                    <a:pt x="55922" y="156337"/>
                  </a:cubicBezTo>
                  <a:lnTo>
                    <a:pt x="112160" y="236261"/>
                  </a:lnTo>
                  <a:lnTo>
                    <a:pt x="198055" y="236261"/>
                  </a:lnTo>
                  <a:cubicBezTo>
                    <a:pt x="210808" y="236261"/>
                    <a:pt x="222179" y="244085"/>
                    <a:pt x="226635" y="255897"/>
                  </a:cubicBezTo>
                  <a:lnTo>
                    <a:pt x="249222" y="314038"/>
                  </a:lnTo>
                  <a:lnTo>
                    <a:pt x="303463" y="294095"/>
                  </a:lnTo>
                  <a:cubicBezTo>
                    <a:pt x="317753" y="288880"/>
                    <a:pt x="333580" y="294709"/>
                    <a:pt x="340956" y="307902"/>
                  </a:cubicBezTo>
                  <a:lnTo>
                    <a:pt x="399806" y="413906"/>
                  </a:lnTo>
                  <a:lnTo>
                    <a:pt x="447594" y="404548"/>
                  </a:lnTo>
                  <a:cubicBezTo>
                    <a:pt x="456659" y="402707"/>
                    <a:pt x="466186" y="405162"/>
                    <a:pt x="473254" y="411298"/>
                  </a:cubicBezTo>
                  <a:lnTo>
                    <a:pt x="597563" y="516228"/>
                  </a:lnTo>
                  <a:cubicBezTo>
                    <a:pt x="610624" y="527120"/>
                    <a:pt x="612160" y="546602"/>
                    <a:pt x="601251" y="559488"/>
                  </a:cubicBezTo>
                  <a:cubicBezTo>
                    <a:pt x="595104" y="566698"/>
                    <a:pt x="586499" y="570380"/>
                    <a:pt x="577741" y="570380"/>
                  </a:cubicBezTo>
                  <a:cubicBezTo>
                    <a:pt x="570673" y="570380"/>
                    <a:pt x="563605" y="567926"/>
                    <a:pt x="557919" y="563017"/>
                  </a:cubicBezTo>
                  <a:lnTo>
                    <a:pt x="444828" y="467598"/>
                  </a:lnTo>
                  <a:lnTo>
                    <a:pt x="389665" y="478336"/>
                  </a:lnTo>
                  <a:cubicBezTo>
                    <a:pt x="376604" y="480944"/>
                    <a:pt x="363390" y="474808"/>
                    <a:pt x="356936" y="463149"/>
                  </a:cubicBezTo>
                  <a:lnTo>
                    <a:pt x="300083" y="360827"/>
                  </a:lnTo>
                  <a:lnTo>
                    <a:pt x="242154" y="382151"/>
                  </a:lnTo>
                  <a:cubicBezTo>
                    <a:pt x="226328" y="387980"/>
                    <a:pt x="208964" y="380003"/>
                    <a:pt x="202818" y="364356"/>
                  </a:cubicBezTo>
                  <a:lnTo>
                    <a:pt x="177004" y="297624"/>
                  </a:lnTo>
                  <a:lnTo>
                    <a:pt x="96334" y="297624"/>
                  </a:lnTo>
                  <a:cubicBezTo>
                    <a:pt x="86346" y="297624"/>
                    <a:pt x="76973" y="292715"/>
                    <a:pt x="71134" y="284584"/>
                  </a:cubicBezTo>
                  <a:lnTo>
                    <a:pt x="5523" y="191620"/>
                  </a:lnTo>
                  <a:cubicBezTo>
                    <a:pt x="-4158" y="177814"/>
                    <a:pt x="-777" y="158638"/>
                    <a:pt x="13052" y="148820"/>
                  </a:cubicBezTo>
                  <a:cubicBezTo>
                    <a:pt x="19966" y="143987"/>
                    <a:pt x="28225" y="142377"/>
                    <a:pt x="35985" y="143719"/>
                  </a:cubicBezTo>
                  <a:close/>
                  <a:moveTo>
                    <a:pt x="250895" y="99286"/>
                  </a:moveTo>
                  <a:lnTo>
                    <a:pt x="345875" y="99286"/>
                  </a:lnTo>
                  <a:cubicBezTo>
                    <a:pt x="356633" y="99286"/>
                    <a:pt x="365393" y="107876"/>
                    <a:pt x="365393" y="118615"/>
                  </a:cubicBezTo>
                  <a:lnTo>
                    <a:pt x="365393" y="275699"/>
                  </a:lnTo>
                  <a:cubicBezTo>
                    <a:pt x="346643" y="255450"/>
                    <a:pt x="316981" y="247626"/>
                    <a:pt x="289932" y="257598"/>
                  </a:cubicBezTo>
                  <a:lnTo>
                    <a:pt x="271643" y="264347"/>
                  </a:lnTo>
                  <a:lnTo>
                    <a:pt x="263036" y="241951"/>
                  </a:lnTo>
                  <a:cubicBezTo>
                    <a:pt x="256889" y="226303"/>
                    <a:pt x="245516" y="213724"/>
                    <a:pt x="231530" y="206054"/>
                  </a:cubicBezTo>
                  <a:lnTo>
                    <a:pt x="231530" y="118615"/>
                  </a:lnTo>
                  <a:cubicBezTo>
                    <a:pt x="231530" y="107876"/>
                    <a:pt x="240137" y="99286"/>
                    <a:pt x="250895" y="99286"/>
                  </a:cubicBezTo>
                  <a:close/>
                  <a:moveTo>
                    <a:pt x="48869" y="0"/>
                  </a:moveTo>
                  <a:lnTo>
                    <a:pt x="143799" y="0"/>
                  </a:lnTo>
                  <a:cubicBezTo>
                    <a:pt x="154551" y="0"/>
                    <a:pt x="163153" y="8744"/>
                    <a:pt x="163153" y="19483"/>
                  </a:cubicBezTo>
                  <a:lnTo>
                    <a:pt x="163153" y="197442"/>
                  </a:lnTo>
                  <a:lnTo>
                    <a:pt x="132432" y="197442"/>
                  </a:lnTo>
                  <a:lnTo>
                    <a:pt x="87732" y="133929"/>
                  </a:lnTo>
                  <a:cubicBezTo>
                    <a:pt x="73907" y="114292"/>
                    <a:pt x="51788" y="104014"/>
                    <a:pt x="29361" y="104320"/>
                  </a:cubicBezTo>
                  <a:lnTo>
                    <a:pt x="29361" y="19483"/>
                  </a:lnTo>
                  <a:cubicBezTo>
                    <a:pt x="29361" y="8744"/>
                    <a:pt x="38117" y="0"/>
                    <a:pt x="48869" y="0"/>
                  </a:cubicBezTo>
                  <a:close/>
                </a:path>
              </a:pathLst>
            </a:custGeom>
            <a:solidFill>
              <a:srgbClr val="D3510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59BB6A-0A0C-49D4-9BF6-DEBF80CE0A12}"/>
              </a:ext>
            </a:extLst>
          </p:cNvPr>
          <p:cNvGrpSpPr/>
          <p:nvPr/>
        </p:nvGrpSpPr>
        <p:grpSpPr>
          <a:xfrm>
            <a:off x="8514778" y="4056905"/>
            <a:ext cx="576000" cy="576000"/>
            <a:chOff x="8514778" y="4056905"/>
            <a:chExt cx="576000" cy="576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95D172D-61D0-485F-B538-5586AA920EF3}"/>
                </a:ext>
              </a:extLst>
            </p:cNvPr>
            <p:cNvSpPr/>
            <p:nvPr/>
          </p:nvSpPr>
          <p:spPr>
            <a:xfrm>
              <a:off x="8514778" y="4056905"/>
              <a:ext cx="576000" cy="576000"/>
            </a:xfrm>
            <a:prstGeom prst="ellipse">
              <a:avLst/>
            </a:prstGeom>
            <a:solidFill>
              <a:srgbClr val="D35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方正黑体简体" panose="02010601030101010101" pitchFamily="2" charset="-122"/>
              </a:endParaRPr>
            </a:p>
          </p:txBody>
        </p:sp>
        <p:sp>
          <p:nvSpPr>
            <p:cNvPr id="22" name="teamwork_292278">
              <a:extLst>
                <a:ext uri="{FF2B5EF4-FFF2-40B4-BE49-F238E27FC236}">
                  <a16:creationId xmlns:a16="http://schemas.microsoft.com/office/drawing/2014/main" id="{22019CB7-D8DC-4426-8A6E-C83DD3BC20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53634" y="4200905"/>
              <a:ext cx="298289" cy="288000"/>
            </a:xfrm>
            <a:custGeom>
              <a:avLst/>
              <a:gdLst>
                <a:gd name="connsiteX0" fmla="*/ 467976 w 607639"/>
                <a:gd name="connsiteY0" fmla="*/ 440752 h 586681"/>
                <a:gd name="connsiteX1" fmla="*/ 556634 w 607639"/>
                <a:gd name="connsiteY1" fmla="*/ 440752 h 586681"/>
                <a:gd name="connsiteX2" fmla="*/ 607639 w 607639"/>
                <a:gd name="connsiteY2" fmla="*/ 491676 h 586681"/>
                <a:gd name="connsiteX3" fmla="*/ 607639 w 607639"/>
                <a:gd name="connsiteY3" fmla="*/ 565174 h 586681"/>
                <a:gd name="connsiteX4" fmla="*/ 586098 w 607639"/>
                <a:gd name="connsiteY4" fmla="*/ 586681 h 586681"/>
                <a:gd name="connsiteX5" fmla="*/ 438513 w 607639"/>
                <a:gd name="connsiteY5" fmla="*/ 586681 h 586681"/>
                <a:gd name="connsiteX6" fmla="*/ 416971 w 607639"/>
                <a:gd name="connsiteY6" fmla="*/ 565174 h 586681"/>
                <a:gd name="connsiteX7" fmla="*/ 416971 w 607639"/>
                <a:gd name="connsiteY7" fmla="*/ 491676 h 586681"/>
                <a:gd name="connsiteX8" fmla="*/ 467976 w 607639"/>
                <a:gd name="connsiteY8" fmla="*/ 440752 h 586681"/>
                <a:gd name="connsiteX9" fmla="*/ 50991 w 607639"/>
                <a:gd name="connsiteY9" fmla="*/ 440752 h 586681"/>
                <a:gd name="connsiteX10" fmla="*/ 139536 w 607639"/>
                <a:gd name="connsiteY10" fmla="*/ 440752 h 586681"/>
                <a:gd name="connsiteX11" fmla="*/ 190527 w 607639"/>
                <a:gd name="connsiteY11" fmla="*/ 491676 h 586681"/>
                <a:gd name="connsiteX12" fmla="*/ 190527 w 607639"/>
                <a:gd name="connsiteY12" fmla="*/ 565174 h 586681"/>
                <a:gd name="connsiteX13" fmla="*/ 169080 w 607639"/>
                <a:gd name="connsiteY13" fmla="*/ 586681 h 586681"/>
                <a:gd name="connsiteX14" fmla="*/ 21535 w 607639"/>
                <a:gd name="connsiteY14" fmla="*/ 586681 h 586681"/>
                <a:gd name="connsiteX15" fmla="*/ 0 w 607639"/>
                <a:gd name="connsiteY15" fmla="*/ 565174 h 586681"/>
                <a:gd name="connsiteX16" fmla="*/ 0 w 607639"/>
                <a:gd name="connsiteY16" fmla="*/ 491676 h 586681"/>
                <a:gd name="connsiteX17" fmla="*/ 50991 w 607639"/>
                <a:gd name="connsiteY17" fmla="*/ 440752 h 586681"/>
                <a:gd name="connsiteX18" fmla="*/ 303740 w 607639"/>
                <a:gd name="connsiteY18" fmla="*/ 314792 h 586681"/>
                <a:gd name="connsiteX19" fmla="*/ 325278 w 607639"/>
                <a:gd name="connsiteY19" fmla="*/ 336211 h 586681"/>
                <a:gd name="connsiteX20" fmla="*/ 325278 w 607639"/>
                <a:gd name="connsiteY20" fmla="*/ 415219 h 586681"/>
                <a:gd name="connsiteX21" fmla="*/ 381438 w 607639"/>
                <a:gd name="connsiteY21" fmla="*/ 471298 h 586681"/>
                <a:gd name="connsiteX22" fmla="*/ 381438 w 607639"/>
                <a:gd name="connsiteY22" fmla="*/ 501604 h 586681"/>
                <a:gd name="connsiteX23" fmla="*/ 351000 w 607639"/>
                <a:gd name="connsiteY23" fmla="*/ 501604 h 586681"/>
                <a:gd name="connsiteX24" fmla="*/ 303740 w 607639"/>
                <a:gd name="connsiteY24" fmla="*/ 454501 h 586681"/>
                <a:gd name="connsiteX25" fmla="*/ 256570 w 607639"/>
                <a:gd name="connsiteY25" fmla="*/ 501604 h 586681"/>
                <a:gd name="connsiteX26" fmla="*/ 226131 w 607639"/>
                <a:gd name="connsiteY26" fmla="*/ 501604 h 586681"/>
                <a:gd name="connsiteX27" fmla="*/ 226131 w 607639"/>
                <a:gd name="connsiteY27" fmla="*/ 471298 h 586681"/>
                <a:gd name="connsiteX28" fmla="*/ 282291 w 607639"/>
                <a:gd name="connsiteY28" fmla="*/ 415219 h 586681"/>
                <a:gd name="connsiteX29" fmla="*/ 282291 w 607639"/>
                <a:gd name="connsiteY29" fmla="*/ 336211 h 586681"/>
                <a:gd name="connsiteX30" fmla="*/ 303740 w 607639"/>
                <a:gd name="connsiteY30" fmla="*/ 314792 h 586681"/>
                <a:gd name="connsiteX31" fmla="*/ 513011 w 607639"/>
                <a:gd name="connsiteY31" fmla="*/ 307595 h 586681"/>
                <a:gd name="connsiteX32" fmla="*/ 578990 w 607639"/>
                <a:gd name="connsiteY32" fmla="*/ 373468 h 586681"/>
                <a:gd name="connsiteX33" fmla="*/ 513011 w 607639"/>
                <a:gd name="connsiteY33" fmla="*/ 439341 h 586681"/>
                <a:gd name="connsiteX34" fmla="*/ 447032 w 607639"/>
                <a:gd name="connsiteY34" fmla="*/ 373468 h 586681"/>
                <a:gd name="connsiteX35" fmla="*/ 513011 w 607639"/>
                <a:gd name="connsiteY35" fmla="*/ 307595 h 586681"/>
                <a:gd name="connsiteX36" fmla="*/ 94558 w 607639"/>
                <a:gd name="connsiteY36" fmla="*/ 307595 h 586681"/>
                <a:gd name="connsiteX37" fmla="*/ 160466 w 607639"/>
                <a:gd name="connsiteY37" fmla="*/ 373468 h 586681"/>
                <a:gd name="connsiteX38" fmla="*/ 94558 w 607639"/>
                <a:gd name="connsiteY38" fmla="*/ 439341 h 586681"/>
                <a:gd name="connsiteX39" fmla="*/ 28650 w 607639"/>
                <a:gd name="connsiteY39" fmla="*/ 373468 h 586681"/>
                <a:gd name="connsiteX40" fmla="*/ 94558 w 607639"/>
                <a:gd name="connsiteY40" fmla="*/ 307595 h 586681"/>
                <a:gd name="connsiteX41" fmla="*/ 260237 w 607639"/>
                <a:gd name="connsiteY41" fmla="*/ 133086 h 586681"/>
                <a:gd name="connsiteX42" fmla="*/ 348814 w 607639"/>
                <a:gd name="connsiteY42" fmla="*/ 133086 h 586681"/>
                <a:gd name="connsiteX43" fmla="*/ 399824 w 607639"/>
                <a:gd name="connsiteY43" fmla="*/ 184010 h 586681"/>
                <a:gd name="connsiteX44" fmla="*/ 399824 w 607639"/>
                <a:gd name="connsiteY44" fmla="*/ 257596 h 586681"/>
                <a:gd name="connsiteX45" fmla="*/ 378370 w 607639"/>
                <a:gd name="connsiteY45" fmla="*/ 279015 h 586681"/>
                <a:gd name="connsiteX46" fmla="*/ 230682 w 607639"/>
                <a:gd name="connsiteY46" fmla="*/ 279015 h 586681"/>
                <a:gd name="connsiteX47" fmla="*/ 209227 w 607639"/>
                <a:gd name="connsiteY47" fmla="*/ 257596 h 586681"/>
                <a:gd name="connsiteX48" fmla="*/ 209227 w 607639"/>
                <a:gd name="connsiteY48" fmla="*/ 184010 h 586681"/>
                <a:gd name="connsiteX49" fmla="*/ 260237 w 607639"/>
                <a:gd name="connsiteY49" fmla="*/ 133086 h 586681"/>
                <a:gd name="connsiteX50" fmla="*/ 303784 w 607639"/>
                <a:gd name="connsiteY50" fmla="*/ 0 h 586681"/>
                <a:gd name="connsiteX51" fmla="*/ 369692 w 607639"/>
                <a:gd name="connsiteY51" fmla="*/ 65838 h 586681"/>
                <a:gd name="connsiteX52" fmla="*/ 303784 w 607639"/>
                <a:gd name="connsiteY52" fmla="*/ 131676 h 586681"/>
                <a:gd name="connsiteX53" fmla="*/ 237876 w 607639"/>
                <a:gd name="connsiteY53" fmla="*/ 65838 h 586681"/>
                <a:gd name="connsiteX54" fmla="*/ 303784 w 607639"/>
                <a:gd name="connsiteY54" fmla="*/ 0 h 58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7639" h="586681">
                  <a:moveTo>
                    <a:pt x="467976" y="440752"/>
                  </a:moveTo>
                  <a:lnTo>
                    <a:pt x="556634" y="440752"/>
                  </a:lnTo>
                  <a:cubicBezTo>
                    <a:pt x="584763" y="440752"/>
                    <a:pt x="607639" y="463593"/>
                    <a:pt x="607639" y="491676"/>
                  </a:cubicBezTo>
                  <a:lnTo>
                    <a:pt x="607639" y="565174"/>
                  </a:lnTo>
                  <a:cubicBezTo>
                    <a:pt x="607639" y="577083"/>
                    <a:pt x="598026" y="586681"/>
                    <a:pt x="586098" y="586681"/>
                  </a:cubicBezTo>
                  <a:lnTo>
                    <a:pt x="438513" y="586681"/>
                  </a:lnTo>
                  <a:cubicBezTo>
                    <a:pt x="426585" y="586681"/>
                    <a:pt x="416971" y="577083"/>
                    <a:pt x="416971" y="565174"/>
                  </a:cubicBezTo>
                  <a:lnTo>
                    <a:pt x="416971" y="491676"/>
                  </a:lnTo>
                  <a:cubicBezTo>
                    <a:pt x="416971" y="463593"/>
                    <a:pt x="439848" y="440752"/>
                    <a:pt x="467976" y="440752"/>
                  </a:cubicBezTo>
                  <a:close/>
                  <a:moveTo>
                    <a:pt x="50991" y="440752"/>
                  </a:moveTo>
                  <a:lnTo>
                    <a:pt x="139536" y="440752"/>
                  </a:lnTo>
                  <a:cubicBezTo>
                    <a:pt x="167656" y="440752"/>
                    <a:pt x="190527" y="463593"/>
                    <a:pt x="190527" y="491676"/>
                  </a:cubicBezTo>
                  <a:lnTo>
                    <a:pt x="190527" y="565174"/>
                  </a:lnTo>
                  <a:cubicBezTo>
                    <a:pt x="190527" y="577083"/>
                    <a:pt x="180916" y="586681"/>
                    <a:pt x="169080" y="586681"/>
                  </a:cubicBezTo>
                  <a:lnTo>
                    <a:pt x="21535" y="586681"/>
                  </a:lnTo>
                  <a:cubicBezTo>
                    <a:pt x="9611" y="586681"/>
                    <a:pt x="0" y="577083"/>
                    <a:pt x="0" y="565174"/>
                  </a:cubicBezTo>
                  <a:lnTo>
                    <a:pt x="0" y="491676"/>
                  </a:lnTo>
                  <a:cubicBezTo>
                    <a:pt x="0" y="463593"/>
                    <a:pt x="22870" y="440752"/>
                    <a:pt x="50991" y="440752"/>
                  </a:cubicBezTo>
                  <a:close/>
                  <a:moveTo>
                    <a:pt x="303740" y="314792"/>
                  </a:moveTo>
                  <a:cubicBezTo>
                    <a:pt x="315666" y="314792"/>
                    <a:pt x="325278" y="324391"/>
                    <a:pt x="325278" y="336211"/>
                  </a:cubicBezTo>
                  <a:lnTo>
                    <a:pt x="325278" y="415219"/>
                  </a:lnTo>
                  <a:lnTo>
                    <a:pt x="381438" y="471298"/>
                  </a:lnTo>
                  <a:cubicBezTo>
                    <a:pt x="389804" y="479653"/>
                    <a:pt x="389804" y="493250"/>
                    <a:pt x="381438" y="501604"/>
                  </a:cubicBezTo>
                  <a:cubicBezTo>
                    <a:pt x="372983" y="510047"/>
                    <a:pt x="359366" y="510047"/>
                    <a:pt x="351000" y="501604"/>
                  </a:cubicBezTo>
                  <a:lnTo>
                    <a:pt x="303740" y="454501"/>
                  </a:lnTo>
                  <a:lnTo>
                    <a:pt x="256570" y="501604"/>
                  </a:lnTo>
                  <a:cubicBezTo>
                    <a:pt x="248115" y="510047"/>
                    <a:pt x="234497" y="510047"/>
                    <a:pt x="226131" y="501604"/>
                  </a:cubicBezTo>
                  <a:cubicBezTo>
                    <a:pt x="217765" y="493250"/>
                    <a:pt x="217765" y="479653"/>
                    <a:pt x="226131" y="471298"/>
                  </a:cubicBezTo>
                  <a:lnTo>
                    <a:pt x="282291" y="415219"/>
                  </a:lnTo>
                  <a:lnTo>
                    <a:pt x="282291" y="336211"/>
                  </a:lnTo>
                  <a:cubicBezTo>
                    <a:pt x="282291" y="324391"/>
                    <a:pt x="291903" y="314792"/>
                    <a:pt x="303740" y="314792"/>
                  </a:cubicBezTo>
                  <a:close/>
                  <a:moveTo>
                    <a:pt x="513011" y="307595"/>
                  </a:moveTo>
                  <a:cubicBezTo>
                    <a:pt x="549450" y="307595"/>
                    <a:pt x="578990" y="337087"/>
                    <a:pt x="578990" y="373468"/>
                  </a:cubicBezTo>
                  <a:cubicBezTo>
                    <a:pt x="578990" y="409849"/>
                    <a:pt x="549450" y="439341"/>
                    <a:pt x="513011" y="439341"/>
                  </a:cubicBezTo>
                  <a:cubicBezTo>
                    <a:pt x="476572" y="439341"/>
                    <a:pt x="447032" y="409849"/>
                    <a:pt x="447032" y="373468"/>
                  </a:cubicBezTo>
                  <a:cubicBezTo>
                    <a:pt x="447032" y="337087"/>
                    <a:pt x="476572" y="307595"/>
                    <a:pt x="513011" y="307595"/>
                  </a:cubicBezTo>
                  <a:close/>
                  <a:moveTo>
                    <a:pt x="94558" y="307595"/>
                  </a:moveTo>
                  <a:cubicBezTo>
                    <a:pt x="130958" y="307595"/>
                    <a:pt x="160466" y="337087"/>
                    <a:pt x="160466" y="373468"/>
                  </a:cubicBezTo>
                  <a:cubicBezTo>
                    <a:pt x="160466" y="409849"/>
                    <a:pt x="130958" y="439341"/>
                    <a:pt x="94558" y="439341"/>
                  </a:cubicBezTo>
                  <a:cubicBezTo>
                    <a:pt x="58158" y="439341"/>
                    <a:pt x="28650" y="409849"/>
                    <a:pt x="28650" y="373468"/>
                  </a:cubicBezTo>
                  <a:cubicBezTo>
                    <a:pt x="28650" y="337087"/>
                    <a:pt x="58158" y="307595"/>
                    <a:pt x="94558" y="307595"/>
                  </a:cubicBezTo>
                  <a:close/>
                  <a:moveTo>
                    <a:pt x="260237" y="133086"/>
                  </a:moveTo>
                  <a:lnTo>
                    <a:pt x="348814" y="133086"/>
                  </a:lnTo>
                  <a:cubicBezTo>
                    <a:pt x="376945" y="133086"/>
                    <a:pt x="399824" y="155926"/>
                    <a:pt x="399824" y="184010"/>
                  </a:cubicBezTo>
                  <a:lnTo>
                    <a:pt x="399824" y="257596"/>
                  </a:lnTo>
                  <a:cubicBezTo>
                    <a:pt x="399824" y="269417"/>
                    <a:pt x="390210" y="279015"/>
                    <a:pt x="378370" y="279015"/>
                  </a:cubicBezTo>
                  <a:lnTo>
                    <a:pt x="230682" y="279015"/>
                  </a:lnTo>
                  <a:cubicBezTo>
                    <a:pt x="218842" y="279015"/>
                    <a:pt x="209227" y="269417"/>
                    <a:pt x="209227" y="257596"/>
                  </a:cubicBezTo>
                  <a:lnTo>
                    <a:pt x="209227" y="184010"/>
                  </a:lnTo>
                  <a:cubicBezTo>
                    <a:pt x="209227" y="155926"/>
                    <a:pt x="232106" y="133086"/>
                    <a:pt x="260237" y="133086"/>
                  </a:cubicBezTo>
                  <a:close/>
                  <a:moveTo>
                    <a:pt x="303784" y="0"/>
                  </a:moveTo>
                  <a:cubicBezTo>
                    <a:pt x="340184" y="0"/>
                    <a:pt x="369692" y="29477"/>
                    <a:pt x="369692" y="65838"/>
                  </a:cubicBezTo>
                  <a:cubicBezTo>
                    <a:pt x="369692" y="102199"/>
                    <a:pt x="340184" y="131676"/>
                    <a:pt x="303784" y="131676"/>
                  </a:cubicBezTo>
                  <a:cubicBezTo>
                    <a:pt x="267384" y="131676"/>
                    <a:pt x="237876" y="102199"/>
                    <a:pt x="237876" y="65838"/>
                  </a:cubicBezTo>
                  <a:cubicBezTo>
                    <a:pt x="237876" y="29477"/>
                    <a:pt x="267384" y="0"/>
                    <a:pt x="3037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endParaRPr lang="zh-CN" altLang="en-US">
                <a:ea typeface="方正黑体简体" panose="02010601030101010101" pitchFamily="2" charset="-122"/>
              </a:endParaRPr>
            </a:p>
          </p:txBody>
        </p:sp>
      </p:grpSp>
      <p:sp>
        <p:nvSpPr>
          <p:cNvPr id="24" name="Rectangle 22">
            <a:extLst>
              <a:ext uri="{FF2B5EF4-FFF2-40B4-BE49-F238E27FC236}">
                <a16:creationId xmlns:a16="http://schemas.microsoft.com/office/drawing/2014/main" id="{B88FFC50-F8B3-4DBA-B477-D21A19B9BDCF}"/>
              </a:ext>
            </a:extLst>
          </p:cNvPr>
          <p:cNvSpPr/>
          <p:nvPr/>
        </p:nvSpPr>
        <p:spPr>
          <a:xfrm>
            <a:off x="9234557" y="2353561"/>
            <a:ext cx="1458103" cy="27699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项目共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9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个实体，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11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张表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6AA62D6E-FDEA-477C-A6F9-40686A4BB58F}"/>
              </a:ext>
            </a:extLst>
          </p:cNvPr>
          <p:cNvSpPr/>
          <p:nvPr/>
        </p:nvSpPr>
        <p:spPr>
          <a:xfrm>
            <a:off x="9242438" y="4072923"/>
            <a:ext cx="2672963" cy="1017258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采用两张登陆表实现前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后台分离操作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24B92CF0-6E3D-4C3C-9FFD-037D545F8ECA}"/>
              </a:ext>
            </a:extLst>
          </p:cNvPr>
          <p:cNvSpPr/>
          <p:nvPr/>
        </p:nvSpPr>
        <p:spPr>
          <a:xfrm>
            <a:off x="9234557" y="3268890"/>
            <a:ext cx="1458103" cy="27699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使用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php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语句写外键关系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4ED5A31-C7E3-46E4-AD29-2F43F55C8B61}"/>
              </a:ext>
            </a:extLst>
          </p:cNvPr>
          <p:cNvSpPr txBox="1"/>
          <p:nvPr/>
        </p:nvSpPr>
        <p:spPr>
          <a:xfrm>
            <a:off x="8105810" y="5090181"/>
            <a:ext cx="4086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https://github.com/Hughshine/nku-calendar/wiki/%E8%AE%BE%E8%AE%A1%E6%96%87%E6%A1%A3#%E6%95%B0%E6%8D%AE%E5%BA%93%E8%AE%BE%E8%AE%A1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>
        <p:random/>
      </p:transition>
    </mc:Choice>
    <mc:Fallback xmlns="">
      <p:transition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6" grpId="0"/>
      <p:bldP spid="24" grpId="0"/>
      <p:bldP spid="26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1768</Words>
  <Application>Microsoft Office PowerPoint</Application>
  <PresentationFormat>宽屏</PresentationFormat>
  <Paragraphs>264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Avenir Medium Oblique</vt:lpstr>
      <vt:lpstr>Lato Light</vt:lpstr>
      <vt:lpstr>Lato Regular</vt:lpstr>
      <vt:lpstr>等线</vt:lpstr>
      <vt:lpstr>等线 Light</vt:lpstr>
      <vt:lpstr>方正黑体简体</vt:lpstr>
      <vt:lpstr>方正楷体简体</vt:lpstr>
      <vt:lpstr>方正兰亭超细黑简体</vt:lpstr>
      <vt:lpstr>华康俪金黑W8(P)</vt:lpstr>
      <vt:lpstr>华文黑体</vt:lpstr>
      <vt:lpstr>微软雅黑</vt:lpstr>
      <vt:lpstr>文悦古典明朝体 (非商业使用) W5</vt:lpstr>
      <vt:lpstr>Arial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003</dc:title>
  <dc:creator>小铺 PPT</dc:creator>
  <cp:lastModifiedBy>李 瑞峰</cp:lastModifiedBy>
  <cp:revision>123</cp:revision>
  <dcterms:created xsi:type="dcterms:W3CDTF">2018-10-11T08:31:00Z</dcterms:created>
  <dcterms:modified xsi:type="dcterms:W3CDTF">2019-07-25T12:05:36Z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